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1" r:id="rId3"/>
    <p:sldId id="261" r:id="rId4"/>
    <p:sldId id="262" r:id="rId5"/>
    <p:sldId id="272" r:id="rId6"/>
    <p:sldId id="273" r:id="rId7"/>
    <p:sldId id="274" r:id="rId8"/>
    <p:sldId id="263" r:id="rId9"/>
    <p:sldId id="264" r:id="rId10"/>
    <p:sldId id="265" r:id="rId11"/>
    <p:sldId id="266" r:id="rId12"/>
    <p:sldId id="267" r:id="rId13"/>
    <p:sldId id="269" r:id="rId14"/>
  </p:sldIdLst>
  <p:sldSz cx="9144000" cy="6858000" type="screen4x3"/>
  <p:notesSz cx="6858000" cy="9144000"/>
  <p:custDataLst>
    <p:tags r:id="rId15"/>
  </p:custDataLst>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fld id="{67A190CE-437F-4CDD-9217-7800123F067A}" type="datetimeFigureOut">
              <a:rPr lang="vi-VN"/>
              <a:pPr/>
              <a:t>23/01/2017</a:t>
            </a:fld>
            <a:endParaRPr lang="vi-VN"/>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733D22-BE72-42BB-9A77-69013B79B6AD}" type="slidenum">
              <a:rPr lang="vi-VN"/>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0FA47C0F-31E7-4B6A-9B7A-99CEA07E6F3E}" type="datetimeFigureOut">
              <a:rPr lang="vi-VN"/>
              <a:pPr/>
              <a:t>23/01/2017</a:t>
            </a:fld>
            <a:endParaRPr lang="vi-VN"/>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738DD5-9213-49D3-9A10-96788E91DE10}" type="slidenum">
              <a:rPr lang="vi-VN"/>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C031F9CA-D8ED-4DBA-A9E7-8A729B32F6AF}" type="datetimeFigureOut">
              <a:rPr lang="vi-VN"/>
              <a:pPr/>
              <a:t>23/01/2017</a:t>
            </a:fld>
            <a:endParaRPr lang="vi-VN"/>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B41E23-B84E-4AC3-AD3E-BFA72EAF6448}" type="slidenum">
              <a:rPr lang="vi-VN"/>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atin typeface="Calibri" pitchFamily="34" charset="0"/>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atin typeface="Calibri" pitchFamily="34" charset="0"/>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Calibri" pitchFamily="34" charset="0"/>
              </a:defRPr>
            </a:lvl1pPr>
          </a:lstStyle>
          <a:p>
            <a:fld id="{65B3AF31-878C-46F7-A081-9D8A73BDF4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0B9713D5-D132-4C3A-9D1D-68D6E07A8FE5}" type="datetimeFigureOut">
              <a:rPr lang="vi-VN"/>
              <a:pPr/>
              <a:t>23/01/2017</a:t>
            </a:fld>
            <a:endParaRPr lang="vi-VN"/>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112AAB-95C5-4255-A59B-1DCDC6F16E84}" type="slidenum">
              <a:rPr lang="vi-VN"/>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F50A58E-58F6-4335-BE42-C69A922B4D59}" type="datetimeFigureOut">
              <a:rPr lang="vi-VN"/>
              <a:pPr/>
              <a:t>23/01/2017</a:t>
            </a:fld>
            <a:endParaRPr lang="vi-VN"/>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194BF6-2707-49BA-A074-5AE45B6164E3}" type="slidenum">
              <a:rPr lang="vi-VN"/>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fld id="{C923DDB4-624A-48FE-B3BC-02A99F5F7BA6}" type="datetimeFigureOut">
              <a:rPr lang="vi-VN"/>
              <a:pPr/>
              <a:t>23/01/2017</a:t>
            </a:fld>
            <a:endParaRPr lang="vi-VN"/>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754B8A4-0EA1-416C-9C26-24F6FD814D9A}" type="slidenum">
              <a:rPr lang="vi-VN"/>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fld id="{A8C863BD-60B6-41C6-8C23-57B65D140E22}" type="datetimeFigureOut">
              <a:rPr lang="vi-VN"/>
              <a:pPr/>
              <a:t>23/01/2017</a:t>
            </a:fld>
            <a:endParaRPr lang="vi-VN"/>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5866056-E514-42E9-B647-4AC02469690E}" type="slidenum">
              <a:rPr lang="vi-VN"/>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fld id="{BE7F0210-1741-466A-845D-ACD4745B61BC}" type="datetimeFigureOut">
              <a:rPr lang="vi-VN"/>
              <a:pPr/>
              <a:t>23/01/2017</a:t>
            </a:fld>
            <a:endParaRPr lang="vi-VN"/>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20BAB97-3A1C-473A-A57E-535CE7376C94}" type="slidenum">
              <a:rPr lang="vi-VN"/>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5E672AF-3CC1-4CB9-B87B-20DFEE5F1A4A}" type="datetimeFigureOut">
              <a:rPr lang="vi-VN"/>
              <a:pPr/>
              <a:t>23/01/2017</a:t>
            </a:fld>
            <a:endParaRPr lang="vi-VN"/>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2695812-806C-410A-984B-82D84836AFCC}" type="slidenum">
              <a:rPr lang="vi-VN"/>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29D4E8-8D6C-4B1F-AEE8-2929C7B5038A}" type="datetimeFigureOut">
              <a:rPr lang="vi-VN"/>
              <a:pPr/>
              <a:t>23/01/2017</a:t>
            </a:fld>
            <a:endParaRPr lang="vi-VN"/>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FB155E2-D757-4B74-AA0A-FF7DB4936EB0}" type="slidenum">
              <a:rPr lang="vi-VN"/>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7A5DDAA-C773-4592-8DE0-5AD398BD2171}" type="datetimeFigureOut">
              <a:rPr lang="vi-VN"/>
              <a:pPr/>
              <a:t>23/01/2017</a:t>
            </a:fld>
            <a:endParaRPr lang="vi-VN"/>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DF4FF4F-7C00-470F-A0D1-EB56F760CF81}" type="slidenum">
              <a:rPr lang="vi-VN"/>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fld id="{C7253DE5-E096-4611-8964-01295080AD58}" type="datetimeFigureOut">
              <a:rPr lang="vi-VN"/>
              <a:pPr/>
              <a:t>23/01/2017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fld id="{F6D965CA-73A9-4AEA-9CA7-3BB8396D3274}"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J:\KH%20tu&#7847;n%2021%20&#226;m%20thanh\G&#224;%20nh&#224;%20thy%20%5e%5e%20-%20RingRing.vn%20-R&#225;p%20g&#224;%20g&#225;y%20cuc%20hay.mp3" TargetMode="Externa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1.xml"/><Relationship Id="rId1" Type="http://schemas.openxmlformats.org/officeDocument/2006/relationships/audio" Target="file:///J:\KH%20tu&#7847;n%2021%20&#226;m%20thanh\MO%20DAU-%20KET-PIANO.wav" TargetMode="External"/><Relationship Id="rId6" Type="http://schemas.openxmlformats.org/officeDocument/2006/relationships/image" Target="../media/image14.png"/><Relationship Id="rId5" Type="http://schemas.openxmlformats.org/officeDocument/2006/relationships/image" Target="../media/image21.gif"/><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J:\KH%20tu&#7847;n%2021%20&#226;m%20thanh\G&#224;%20nh&#224;%20thy%20%5e%5e%20-%20RingRing.vn%20-R&#225;p%20g&#224;%20g&#225;y%20cuc%20hay.mp3" TargetMode="Externa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41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21</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Âm</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thanh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3"/>
          <p:cNvSpPr>
            <a:spLocks noChangeArrowheads="1" noChangeShapeType="1" noTextEdit="1"/>
          </p:cNvSpPr>
          <p:nvPr/>
        </p:nvSpPr>
        <p:spPr bwMode="auto">
          <a:xfrm>
            <a:off x="3429000" y="914400"/>
            <a:ext cx="2286000" cy="41433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FFFF"/>
                </a:solidFill>
                <a:latin typeface="Arial"/>
                <a:cs typeface="Arial"/>
              </a:rPr>
              <a:t>Âm thanh</a:t>
            </a:r>
          </a:p>
        </p:txBody>
      </p:sp>
      <p:sp>
        <p:nvSpPr>
          <p:cNvPr id="78852" name="Text Box 4"/>
          <p:cNvSpPr txBox="1">
            <a:spLocks noChangeArrowheads="1"/>
          </p:cNvSpPr>
          <p:nvPr/>
        </p:nvSpPr>
        <p:spPr bwMode="auto">
          <a:xfrm>
            <a:off x="76200" y="1743075"/>
            <a:ext cx="6553200" cy="588963"/>
          </a:xfrm>
          <a:prstGeom prst="rect">
            <a:avLst/>
          </a:prstGeom>
          <a:gradFill rotWithShape="1">
            <a:gsLst>
              <a:gs pos="0">
                <a:srgbClr val="FF3300"/>
              </a:gs>
              <a:gs pos="50000">
                <a:schemeClr val="bg1"/>
              </a:gs>
              <a:gs pos="100000">
                <a:srgbClr val="FF3300"/>
              </a:gs>
            </a:gsLst>
            <a:lin ang="18900000" scaled="1"/>
          </a:gradFill>
          <a:ln w="9525" algn="ctr">
            <a:solidFill>
              <a:schemeClr val="tx1"/>
            </a:solidFill>
            <a:miter lim="800000"/>
            <a:headEnd/>
            <a:tailEnd/>
          </a:ln>
          <a:effectLst/>
          <a:extLst>
            <a:ext uri="{AF507438-7753-43E0-B8FC-AC1667EBCBE1}"/>
          </a:extLst>
        </p:spPr>
        <p:txBody>
          <a:bodyPr anchor="b">
            <a:spAutoFit/>
          </a:bodyPr>
          <a:lstStyle/>
          <a:p>
            <a:pPr eaLnBrk="0" fontAlgn="auto" hangingPunct="0">
              <a:spcBef>
                <a:spcPct val="50000"/>
              </a:spcBef>
              <a:spcAft>
                <a:spcPts val="0"/>
              </a:spcAft>
              <a:defRPr/>
            </a:pPr>
            <a:r>
              <a:rPr lang="fr-LU" sz="3200" b="1">
                <a:solidFill>
                  <a:srgbClr val="000099"/>
                </a:solidFill>
                <a:latin typeface="Times New Roman" pitchFamily="18" charset="0"/>
                <a:cs typeface="+mn-cs"/>
              </a:rPr>
              <a:t>2/.Thực hành cách phát ra âm thanh</a:t>
            </a:r>
          </a:p>
        </p:txBody>
      </p:sp>
      <p:pic>
        <p:nvPicPr>
          <p:cNvPr id="78857" name="Picture 9" descr="scan0288"/>
          <p:cNvPicPr>
            <a:picLocks noChangeAspect="1" noChangeArrowheads="1"/>
          </p:cNvPicPr>
          <p:nvPr/>
        </p:nvPicPr>
        <p:blipFill>
          <a:blip r:embed="rId3" cstate="print"/>
          <a:srcRect/>
          <a:stretch>
            <a:fillRect/>
          </a:stretch>
        </p:blipFill>
        <p:spPr bwMode="auto">
          <a:xfrm>
            <a:off x="2514600" y="2743200"/>
            <a:ext cx="3705225" cy="3886200"/>
          </a:xfrm>
          <a:prstGeom prst="rect">
            <a:avLst/>
          </a:prstGeom>
          <a:noFill/>
          <a:ln w="9525">
            <a:solidFill>
              <a:schemeClr val="bg1"/>
            </a:solidFill>
            <a:miter lim="800000"/>
            <a:headEnd/>
            <a:tailEnd/>
          </a:ln>
        </p:spPr>
      </p:pic>
      <p:pic>
        <p:nvPicPr>
          <p:cNvPr id="78859" name="Picture 11" descr="2 chuong"/>
          <p:cNvPicPr>
            <a:picLocks noChangeAspect="1" noChangeArrowheads="1"/>
          </p:cNvPicPr>
          <p:nvPr/>
        </p:nvPicPr>
        <p:blipFill>
          <a:blip r:embed="rId4" cstate="print"/>
          <a:srcRect/>
          <a:stretch>
            <a:fillRect/>
          </a:stretch>
        </p:blipFill>
        <p:spPr bwMode="auto">
          <a:xfrm>
            <a:off x="6705600" y="2133600"/>
            <a:ext cx="2438400" cy="1890713"/>
          </a:xfrm>
          <a:prstGeom prst="rect">
            <a:avLst/>
          </a:prstGeom>
          <a:noFill/>
          <a:ln w="9525">
            <a:noFill/>
            <a:miter lim="800000"/>
            <a:headEnd/>
            <a:tailEnd/>
          </a:ln>
        </p:spPr>
      </p:pic>
      <p:pic>
        <p:nvPicPr>
          <p:cNvPr id="78860" name="Gà nhà thy ^^ - RingRing.vn -Ráp gà gáy cuc hay.mp3">
            <a:hlinkClick r:id="" action="ppaction://media"/>
          </p:cNvPr>
          <p:cNvPicPr>
            <a:picLocks noRot="1" noChangeAspect="1" noChangeArrowheads="1"/>
          </p:cNvPicPr>
          <p:nvPr>
            <a:audioFile r:link="rId1"/>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
        <p:nvSpPr>
          <p:cNvPr id="11271" name="Rectangle 13"/>
          <p:cNvSpPr>
            <a:spLocks noChangeArrowheads="1"/>
          </p:cNvSpPr>
          <p:nvPr/>
        </p:nvSpPr>
        <p:spPr bwMode="auto">
          <a:xfrm>
            <a:off x="0" y="6477000"/>
            <a:ext cx="381000" cy="381000"/>
          </a:xfrm>
          <a:prstGeom prst="rect">
            <a:avLst/>
          </a:prstGeom>
          <a:solidFill>
            <a:schemeClr val="bg1"/>
          </a:solidFill>
          <a:ln w="9525">
            <a:noFill/>
            <a:miter lim="800000"/>
            <a:headEnd/>
            <a:tailEnd/>
          </a:ln>
        </p:spPr>
        <p:txBody>
          <a:bodyPr wrap="none" anchor="ctr"/>
          <a:lstStyle/>
          <a:p>
            <a:endParaRPr lang="en-US">
              <a:latin typeface="Arial" charset="0"/>
            </a:endParaRPr>
          </a:p>
        </p:txBody>
      </p:sp>
      <p:pic>
        <p:nvPicPr>
          <p:cNvPr id="78864" name="Picture 16" descr="scan0287"/>
          <p:cNvPicPr>
            <a:picLocks noChangeAspect="1" noChangeArrowheads="1"/>
          </p:cNvPicPr>
          <p:nvPr/>
        </p:nvPicPr>
        <p:blipFill>
          <a:blip r:embed="rId6" cstate="print"/>
          <a:srcRect/>
          <a:stretch>
            <a:fillRect/>
          </a:stretch>
        </p:blipFill>
        <p:spPr bwMode="auto">
          <a:xfrm>
            <a:off x="6019800" y="4038600"/>
            <a:ext cx="2447925" cy="2819400"/>
          </a:xfrm>
          <a:prstGeom prst="rect">
            <a:avLst/>
          </a:prstGeom>
          <a:noFill/>
          <a:ln w="9525">
            <a:noFill/>
            <a:miter lim="800000"/>
            <a:headEnd/>
            <a:tailEnd/>
          </a:ln>
        </p:spPr>
      </p:pic>
      <p:pic>
        <p:nvPicPr>
          <p:cNvPr id="78866" name="Picture 18" descr="scan0284"/>
          <p:cNvPicPr>
            <a:picLocks noChangeAspect="1" noChangeArrowheads="1"/>
          </p:cNvPicPr>
          <p:nvPr/>
        </p:nvPicPr>
        <p:blipFill>
          <a:blip r:embed="rId7" cstate="print"/>
          <a:srcRect/>
          <a:stretch>
            <a:fillRect/>
          </a:stretch>
        </p:blipFill>
        <p:spPr bwMode="auto">
          <a:xfrm>
            <a:off x="0" y="2590800"/>
            <a:ext cx="2438400" cy="3048000"/>
          </a:xfrm>
          <a:prstGeom prst="rect">
            <a:avLst/>
          </a:prstGeom>
          <a:noFill/>
          <a:ln w="9525">
            <a:noFill/>
            <a:miter lim="800000"/>
            <a:headEnd/>
            <a:tailEnd/>
          </a:ln>
        </p:spPr>
      </p:pic>
      <p:sp>
        <p:nvSpPr>
          <p:cNvPr id="78874" name="AutoShape 26"/>
          <p:cNvSpPr>
            <a:spLocks noChangeArrowheads="1"/>
          </p:cNvSpPr>
          <p:nvPr/>
        </p:nvSpPr>
        <p:spPr bwMode="auto">
          <a:xfrm>
            <a:off x="228600" y="2819400"/>
            <a:ext cx="8686800" cy="2863850"/>
          </a:xfrm>
          <a:prstGeom prst="horizontalScroll">
            <a:avLst>
              <a:gd name="adj" fmla="val 12500"/>
            </a:avLst>
          </a:prstGeom>
          <a:gradFill rotWithShape="1">
            <a:gsLst>
              <a:gs pos="0">
                <a:srgbClr val="33CC33"/>
              </a:gs>
              <a:gs pos="100000">
                <a:srgbClr val="FFFFFF"/>
              </a:gs>
            </a:gsLst>
            <a:path path="rect">
              <a:fillToRect t="100000" r="100000"/>
            </a:path>
          </a:gradFill>
          <a:ln w="9525">
            <a:solidFill>
              <a:schemeClr val="tx1"/>
            </a:solidFill>
            <a:round/>
            <a:headEnd/>
            <a:tailEnd/>
          </a:ln>
        </p:spPr>
        <p:txBody>
          <a:bodyPr anchor="ctr">
            <a:spAutoFit/>
          </a:bodyPr>
          <a:lstStyle/>
          <a:p>
            <a:pPr eaLnBrk="0" hangingPunct="0"/>
            <a:r>
              <a:rPr lang="fr-LU" sz="4800" b="1">
                <a:latin typeface="Times New Roman" pitchFamily="18" charset="0"/>
              </a:rPr>
              <a:t>Kết luận :</a:t>
            </a:r>
          </a:p>
          <a:p>
            <a:pPr eaLnBrk="0" hangingPunct="0"/>
            <a:r>
              <a:rPr lang="fr-LU" sz="4400" b="1">
                <a:latin typeface="Times New Roman" pitchFamily="18" charset="0"/>
              </a:rPr>
              <a:t>Âm thanh do các vật rung động phát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500"/>
                                        <p:tgtEl>
                                          <p:spTgt spid="78866"/>
                                        </p:tgtEl>
                                      </p:cBhvr>
                                    </p:animEffect>
                                    <p:set>
                                      <p:cBhvr>
                                        <p:cTn id="7" dur="1" fill="hold">
                                          <p:stCondLst>
                                            <p:cond delay="499"/>
                                          </p:stCondLst>
                                        </p:cTn>
                                        <p:tgtEl>
                                          <p:spTgt spid="78866"/>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78857"/>
                                        </p:tgtEl>
                                      </p:cBhvr>
                                    </p:animEffect>
                                    <p:set>
                                      <p:cBhvr>
                                        <p:cTn id="10" dur="1" fill="hold">
                                          <p:stCondLst>
                                            <p:cond delay="499"/>
                                          </p:stCondLst>
                                        </p:cTn>
                                        <p:tgtEl>
                                          <p:spTgt spid="78857"/>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500"/>
                                        <p:tgtEl>
                                          <p:spTgt spid="78859"/>
                                        </p:tgtEl>
                                      </p:cBhvr>
                                    </p:animEffect>
                                    <p:set>
                                      <p:cBhvr>
                                        <p:cTn id="13" dur="1" fill="hold">
                                          <p:stCondLst>
                                            <p:cond delay="499"/>
                                          </p:stCondLst>
                                        </p:cTn>
                                        <p:tgtEl>
                                          <p:spTgt spid="78859"/>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500"/>
                                        <p:tgtEl>
                                          <p:spTgt spid="78864"/>
                                        </p:tgtEl>
                                      </p:cBhvr>
                                    </p:animEffect>
                                    <p:set>
                                      <p:cBhvr>
                                        <p:cTn id="16" dur="1" fill="hold">
                                          <p:stCondLst>
                                            <p:cond delay="499"/>
                                          </p:stCondLst>
                                        </p:cTn>
                                        <p:tgtEl>
                                          <p:spTgt spid="7886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78874"/>
                                        </p:tgtEl>
                                        <p:attrNameLst>
                                          <p:attrName>style.visibility</p:attrName>
                                        </p:attrNameLst>
                                      </p:cBhvr>
                                      <p:to>
                                        <p:strVal val="visible"/>
                                      </p:to>
                                    </p:set>
                                    <p:anim calcmode="lin" valueType="num">
                                      <p:cBhvr>
                                        <p:cTn id="21" dur="500" fill="hold"/>
                                        <p:tgtEl>
                                          <p:spTgt spid="78874"/>
                                        </p:tgtEl>
                                        <p:attrNameLst>
                                          <p:attrName>ppt_w</p:attrName>
                                        </p:attrNameLst>
                                      </p:cBhvr>
                                      <p:tavLst>
                                        <p:tav tm="0">
                                          <p:val>
                                            <p:fltVal val="0"/>
                                          </p:val>
                                        </p:tav>
                                        <p:tav tm="100000">
                                          <p:val>
                                            <p:strVal val="#ppt_w"/>
                                          </p:val>
                                        </p:tav>
                                      </p:tavLst>
                                    </p:anim>
                                    <p:anim calcmode="lin" valueType="num">
                                      <p:cBhvr>
                                        <p:cTn id="22" dur="500" fill="hold"/>
                                        <p:tgtEl>
                                          <p:spTgt spid="788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8860"/>
                </p:tgtEl>
              </p:cMediaNode>
            </p:audio>
          </p:childTnLst>
        </p:cTn>
      </p:par>
    </p:tnLst>
    <p:bldLst>
      <p:bldP spid="788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3429000" y="914400"/>
            <a:ext cx="2362200" cy="56673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FFFF"/>
                </a:solidFill>
                <a:latin typeface="Arial"/>
                <a:cs typeface="Arial"/>
              </a:rPr>
              <a:t>Âm thanh</a:t>
            </a:r>
          </a:p>
        </p:txBody>
      </p:sp>
      <p:sp>
        <p:nvSpPr>
          <p:cNvPr id="12291" name="Text Box 5"/>
          <p:cNvSpPr txBox="1">
            <a:spLocks noChangeArrowheads="1"/>
          </p:cNvSpPr>
          <p:nvPr/>
        </p:nvSpPr>
        <p:spPr bwMode="auto">
          <a:xfrm>
            <a:off x="0" y="1676400"/>
            <a:ext cx="9144000" cy="2722563"/>
          </a:xfrm>
          <a:prstGeom prst="rect">
            <a:avLst/>
          </a:prstGeom>
          <a:noFill/>
          <a:ln w="9525" algn="ctr">
            <a:noFill/>
            <a:miter lim="800000"/>
            <a:headEnd/>
            <a:tailEnd/>
          </a:ln>
        </p:spPr>
        <p:txBody>
          <a:bodyPr anchor="b">
            <a:spAutoFit/>
          </a:bodyPr>
          <a:lstStyle/>
          <a:p>
            <a:pPr algn="just" eaLnBrk="0" hangingPunct="0">
              <a:spcBef>
                <a:spcPct val="20000"/>
              </a:spcBef>
            </a:pPr>
            <a:r>
              <a:rPr lang="fr-LU" sz="3200" b="1">
                <a:solidFill>
                  <a:srgbClr val="000099"/>
                </a:solidFill>
                <a:latin typeface="Times New Roman" pitchFamily="18" charset="0"/>
              </a:rPr>
              <a:t>Kết luận:</a:t>
            </a:r>
          </a:p>
          <a:p>
            <a:pPr algn="just" eaLnBrk="0" hangingPunct="0">
              <a:spcBef>
                <a:spcPct val="20000"/>
              </a:spcBef>
            </a:pPr>
            <a:r>
              <a:rPr lang="fr-LU" sz="3200" b="1">
                <a:solidFill>
                  <a:srgbClr val="000099"/>
                </a:solidFill>
                <a:latin typeface="Times New Roman" pitchFamily="18" charset="0"/>
              </a:rPr>
              <a:t> Xung quanh chúng ta có rất nhiều âm thanh. Hằng ngày. Hằng giờ tai ta nghe được âm thanh đó. </a:t>
            </a:r>
            <a:endParaRPr lang="fr-LU" sz="3200" b="1">
              <a:latin typeface="Times New Roman" pitchFamily="18" charset="0"/>
            </a:endParaRPr>
          </a:p>
          <a:p>
            <a:pPr algn="just" eaLnBrk="0" hangingPunct="0">
              <a:spcBef>
                <a:spcPct val="20000"/>
              </a:spcBef>
            </a:pPr>
            <a:endParaRPr lang="fr-LU" sz="3200" b="1">
              <a:solidFill>
                <a:srgbClr val="000099"/>
              </a:solidFill>
              <a:latin typeface="Times New Roman" pitchFamily="18" charset="0"/>
            </a:endParaRPr>
          </a:p>
        </p:txBody>
      </p:sp>
      <p:sp>
        <p:nvSpPr>
          <p:cNvPr id="12292" name="Text Box 6"/>
          <p:cNvSpPr txBox="1">
            <a:spLocks noChangeArrowheads="1"/>
          </p:cNvSpPr>
          <p:nvPr/>
        </p:nvSpPr>
        <p:spPr bwMode="auto">
          <a:xfrm>
            <a:off x="152400" y="3886200"/>
            <a:ext cx="9753600" cy="579438"/>
          </a:xfrm>
          <a:prstGeom prst="rect">
            <a:avLst/>
          </a:prstGeom>
          <a:noFill/>
          <a:ln w="9525" algn="ctr">
            <a:noFill/>
            <a:miter lim="800000"/>
            <a:headEnd/>
            <a:tailEnd/>
          </a:ln>
        </p:spPr>
        <p:txBody>
          <a:bodyPr anchor="b">
            <a:spAutoFit/>
          </a:bodyPr>
          <a:lstStyle/>
          <a:p>
            <a:pPr algn="just" eaLnBrk="0" hangingPunct="0">
              <a:spcBef>
                <a:spcPct val="20000"/>
              </a:spcBef>
            </a:pPr>
            <a:r>
              <a:rPr lang="fr-LU" sz="3200" b="1">
                <a:solidFill>
                  <a:srgbClr val="000099"/>
                </a:solidFill>
                <a:latin typeface="Times New Roman" pitchFamily="18" charset="0"/>
              </a:rPr>
              <a:t>Âm thanh do các vật rung động phát ra.</a:t>
            </a:r>
            <a:endParaRPr lang="fr-LU" sz="3200" b="1">
              <a:solidFill>
                <a:srgbClr val="000099"/>
              </a:solidFill>
              <a:latin typeface="VNI-Times" pitchFamily="2" charset="0"/>
            </a:endParaRPr>
          </a:p>
        </p:txBody>
      </p:sp>
      <p:pic>
        <p:nvPicPr>
          <p:cNvPr id="12293" name="Picture 7" descr="1418014dlefhz18lc"/>
          <p:cNvPicPr>
            <a:picLocks noChangeAspect="1" noChangeArrowheads="1" noCrop="1"/>
          </p:cNvPicPr>
          <p:nvPr/>
        </p:nvPicPr>
        <p:blipFill>
          <a:blip r:embed="rId2" cstate="print"/>
          <a:srcRect/>
          <a:stretch>
            <a:fillRect/>
          </a:stretch>
        </p:blipFill>
        <p:spPr bwMode="auto">
          <a:xfrm rot="-5400000">
            <a:off x="3690938" y="4005262"/>
            <a:ext cx="1360488"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990600" y="381000"/>
            <a:ext cx="5029200" cy="2625725"/>
          </a:xfrm>
          <a:prstGeom prst="rect">
            <a:avLst/>
          </a:prstGeom>
        </p:spPr>
        <p:txBody>
          <a:bodyPr wrap="none" fromWordArt="1">
            <a:prstTxWarp prst="textSlantUp">
              <a:avLst>
                <a:gd name="adj" fmla="val 32056"/>
              </a:avLst>
            </a:prstTxWarp>
          </a:bodyPr>
          <a:lstStyle/>
          <a:p>
            <a:pPr algn="ctr"/>
            <a:r>
              <a:rPr lang="vi-VN"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Trò chơi :</a:t>
            </a:r>
            <a:endPar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13315" name="WordArt 5"/>
          <p:cNvSpPr>
            <a:spLocks noChangeArrowheads="1" noChangeShapeType="1" noTextEdit="1"/>
          </p:cNvSpPr>
          <p:nvPr/>
        </p:nvSpPr>
        <p:spPr bwMode="auto">
          <a:xfrm>
            <a:off x="533400" y="3886200"/>
            <a:ext cx="8077200" cy="2590800"/>
          </a:xfrm>
          <a:prstGeom prst="rect">
            <a:avLst/>
          </a:prstGeom>
        </p:spPr>
        <p:txBody>
          <a:bodyPr wrap="none" fromWordArt="1">
            <a:prstTxWarp prst="textPlain">
              <a:avLst>
                <a:gd name="adj" fmla="val 50000"/>
              </a:avLst>
            </a:prstTxWarp>
          </a:bodyPr>
          <a:lstStyle/>
          <a:p>
            <a:pPr algn="ctr"/>
            <a:r>
              <a:rPr lang="vi-VN" sz="3600" b="1" i="1" kern="10">
                <a:ln w="9525">
                  <a:solidFill>
                    <a:srgbClr val="FF0000"/>
                  </a:solidFill>
                  <a:round/>
                  <a:headEnd/>
                  <a:tailEnd/>
                </a:ln>
                <a:solidFill>
                  <a:srgbClr val="FFFFFF"/>
                </a:solidFill>
                <a:latin typeface="Arial"/>
                <a:cs typeface="Arial"/>
              </a:rPr>
              <a:t>" Đoán tên và hướng của âm thanh "</a:t>
            </a:r>
            <a:endParaRPr lang="en-US" sz="3600" b="1" i="1" kern="10">
              <a:ln w="9525">
                <a:solidFill>
                  <a:srgbClr val="FF0000"/>
                </a:solidFill>
                <a:round/>
                <a:headEnd/>
                <a:tailEnd/>
              </a:ln>
              <a:solidFill>
                <a:srgbClr val="FFFFFF"/>
              </a:solidFill>
              <a:latin typeface="Arial"/>
              <a:cs typeface="Arial"/>
            </a:endParaRPr>
          </a:p>
        </p:txBody>
      </p:sp>
      <p:pic>
        <p:nvPicPr>
          <p:cNvPr id="13316" name="Picture 20" descr="08-b"/>
          <p:cNvPicPr>
            <a:picLocks noChangeAspect="1" noChangeArrowheads="1" noCrop="1"/>
          </p:cNvPicPr>
          <p:nvPr/>
        </p:nvPicPr>
        <p:blipFill>
          <a:blip r:embed="rId2" cstate="print"/>
          <a:srcRect/>
          <a:stretch>
            <a:fillRect/>
          </a:stretch>
        </p:blipFill>
        <p:spPr bwMode="auto">
          <a:xfrm>
            <a:off x="6324600" y="914400"/>
            <a:ext cx="231140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064982z6po9vz212"/>
          <p:cNvPicPr>
            <a:picLocks noChangeAspect="1" noChangeArrowheads="1" noCrop="1"/>
          </p:cNvPicPr>
          <p:nvPr/>
        </p:nvPicPr>
        <p:blipFill>
          <a:blip r:embed="rId3" cstate="print"/>
          <a:srcRect/>
          <a:stretch>
            <a:fillRect/>
          </a:stretch>
        </p:blipFill>
        <p:spPr bwMode="auto">
          <a:xfrm rot="-5400000">
            <a:off x="7334250" y="-1047750"/>
            <a:ext cx="762000" cy="2857500"/>
          </a:xfrm>
          <a:prstGeom prst="rect">
            <a:avLst/>
          </a:prstGeom>
          <a:noFill/>
          <a:ln w="9525">
            <a:noFill/>
            <a:miter lim="800000"/>
            <a:headEnd/>
            <a:tailEnd/>
          </a:ln>
        </p:spPr>
      </p:pic>
      <p:pic>
        <p:nvPicPr>
          <p:cNvPr id="15363" name="Picture 3" descr="1064982z6po9vz212"/>
          <p:cNvPicPr>
            <a:picLocks noChangeAspect="1" noChangeArrowheads="1" noCrop="1"/>
          </p:cNvPicPr>
          <p:nvPr/>
        </p:nvPicPr>
        <p:blipFill>
          <a:blip r:embed="rId3" cstate="print"/>
          <a:srcRect/>
          <a:stretch>
            <a:fillRect/>
          </a:stretch>
        </p:blipFill>
        <p:spPr bwMode="auto">
          <a:xfrm rot="-5400000">
            <a:off x="1047750" y="-1047750"/>
            <a:ext cx="762000" cy="2857500"/>
          </a:xfrm>
          <a:prstGeom prst="rect">
            <a:avLst/>
          </a:prstGeom>
          <a:noFill/>
          <a:ln w="9525">
            <a:noFill/>
            <a:miter lim="800000"/>
            <a:headEnd/>
            <a:tailEnd/>
          </a:ln>
        </p:spPr>
      </p:pic>
      <p:pic>
        <p:nvPicPr>
          <p:cNvPr id="15364" name="Picture 4" descr="1064982z6po9vz212"/>
          <p:cNvPicPr>
            <a:picLocks noChangeAspect="1" noChangeArrowheads="1" noCrop="1"/>
          </p:cNvPicPr>
          <p:nvPr/>
        </p:nvPicPr>
        <p:blipFill>
          <a:blip r:embed="rId3" cstate="print"/>
          <a:srcRect/>
          <a:stretch>
            <a:fillRect/>
          </a:stretch>
        </p:blipFill>
        <p:spPr bwMode="auto">
          <a:xfrm rot="-5400000">
            <a:off x="4171950" y="-1047750"/>
            <a:ext cx="762000" cy="2857500"/>
          </a:xfrm>
          <a:prstGeom prst="rect">
            <a:avLst/>
          </a:prstGeom>
          <a:noFill/>
          <a:ln w="9525">
            <a:noFill/>
            <a:miter lim="800000"/>
            <a:headEnd/>
            <a:tailEnd/>
          </a:ln>
        </p:spPr>
      </p:pic>
      <p:pic>
        <p:nvPicPr>
          <p:cNvPr id="15365" name="Picture 5" descr="1418014dlefhz18lc"/>
          <p:cNvPicPr>
            <a:picLocks noChangeAspect="1" noChangeArrowheads="1" noCrop="1"/>
          </p:cNvPicPr>
          <p:nvPr/>
        </p:nvPicPr>
        <p:blipFill>
          <a:blip r:embed="rId4" cstate="print"/>
          <a:srcRect/>
          <a:stretch>
            <a:fillRect/>
          </a:stretch>
        </p:blipFill>
        <p:spPr bwMode="auto">
          <a:xfrm rot="1245688">
            <a:off x="36513" y="5029200"/>
            <a:ext cx="801687" cy="1828800"/>
          </a:xfrm>
          <a:prstGeom prst="rect">
            <a:avLst/>
          </a:prstGeom>
          <a:noFill/>
          <a:ln w="9525">
            <a:noFill/>
            <a:miter lim="800000"/>
            <a:headEnd/>
            <a:tailEnd/>
          </a:ln>
        </p:spPr>
      </p:pic>
      <p:pic>
        <p:nvPicPr>
          <p:cNvPr id="15366" name="Picture 6" descr="1418014dlefhz18lc"/>
          <p:cNvPicPr>
            <a:picLocks noChangeAspect="1" noChangeArrowheads="1" noCrop="1"/>
          </p:cNvPicPr>
          <p:nvPr/>
        </p:nvPicPr>
        <p:blipFill>
          <a:blip r:embed="rId4" cstate="print"/>
          <a:srcRect/>
          <a:stretch>
            <a:fillRect/>
          </a:stretch>
        </p:blipFill>
        <p:spPr bwMode="auto">
          <a:xfrm rot="-1097737">
            <a:off x="8342313" y="5029200"/>
            <a:ext cx="801687" cy="1828800"/>
          </a:xfrm>
          <a:prstGeom prst="rect">
            <a:avLst/>
          </a:prstGeom>
          <a:noFill/>
          <a:ln w="9525">
            <a:noFill/>
            <a:miter lim="800000"/>
            <a:headEnd/>
            <a:tailEnd/>
          </a:ln>
        </p:spPr>
      </p:pic>
      <p:pic>
        <p:nvPicPr>
          <p:cNvPr id="15367" name="Picture 27" descr="2067166a35x1e8i0t"/>
          <p:cNvPicPr>
            <a:picLocks noChangeAspect="1" noChangeArrowheads="1" noCrop="1"/>
          </p:cNvPicPr>
          <p:nvPr/>
        </p:nvPicPr>
        <p:blipFill>
          <a:blip r:embed="rId5" cstate="print"/>
          <a:srcRect/>
          <a:stretch>
            <a:fillRect/>
          </a:stretch>
        </p:blipFill>
        <p:spPr bwMode="auto">
          <a:xfrm>
            <a:off x="2743200" y="1371600"/>
            <a:ext cx="2962275" cy="3886200"/>
          </a:xfrm>
          <a:prstGeom prst="rect">
            <a:avLst/>
          </a:prstGeom>
          <a:noFill/>
          <a:ln w="9525">
            <a:noFill/>
            <a:miter lim="800000"/>
            <a:headEnd/>
            <a:tailEnd/>
          </a:ln>
        </p:spPr>
      </p:pic>
      <p:grpSp>
        <p:nvGrpSpPr>
          <p:cNvPr id="15368" name="Group 28"/>
          <p:cNvGrpSpPr>
            <a:grpSpLocks/>
          </p:cNvGrpSpPr>
          <p:nvPr/>
        </p:nvGrpSpPr>
        <p:grpSpPr bwMode="auto">
          <a:xfrm rot="-1299163">
            <a:off x="2971800" y="4038600"/>
            <a:ext cx="3276600" cy="2268538"/>
            <a:chOff x="-48" y="1680"/>
            <a:chExt cx="2016" cy="2496"/>
          </a:xfrm>
        </p:grpSpPr>
        <p:sp>
          <p:nvSpPr>
            <p:cNvPr id="72733" name="Freeform 29"/>
            <p:cNvSpPr>
              <a:spLocks/>
            </p:cNvSpPr>
            <p:nvPr/>
          </p:nvSpPr>
          <p:spPr bwMode="auto">
            <a:xfrm rot="15985419">
              <a:off x="-336" y="2493"/>
              <a:ext cx="2016" cy="768"/>
            </a:xfrm>
            <a:custGeom>
              <a:avLst/>
              <a:gdLst>
                <a:gd name="T0" fmla="*/ 0 w 2016"/>
                <a:gd name="T1" fmla="*/ 768 h 768"/>
                <a:gd name="T2" fmla="*/ 480 w 2016"/>
                <a:gd name="T3" fmla="*/ 0 h 768"/>
                <a:gd name="T4" fmla="*/ 2016 w 2016"/>
                <a:gd name="T5" fmla="*/ 144 h 768"/>
                <a:gd name="T6" fmla="*/ 0 w 2016"/>
                <a:gd name="T7" fmla="*/ 768 h 768"/>
              </a:gdLst>
              <a:ahLst/>
              <a:cxnLst>
                <a:cxn ang="0">
                  <a:pos x="T0" y="T1"/>
                </a:cxn>
                <a:cxn ang="0">
                  <a:pos x="T2" y="T3"/>
                </a:cxn>
                <a:cxn ang="0">
                  <a:pos x="T4" y="T5"/>
                </a:cxn>
                <a:cxn ang="0">
                  <a:pos x="T6" y="T7"/>
                </a:cxn>
              </a:cxnLst>
              <a:rect l="0" t="0" r="r" b="b"/>
              <a:pathLst>
                <a:path w="2016" h="768">
                  <a:moveTo>
                    <a:pt x="0" y="768"/>
                  </a:moveTo>
                  <a:lnTo>
                    <a:pt x="480" y="0"/>
                  </a:lnTo>
                  <a:lnTo>
                    <a:pt x="2016" y="144"/>
                  </a:lnTo>
                  <a:lnTo>
                    <a:pt x="0" y="768"/>
                  </a:lnTo>
                  <a:close/>
                </a:path>
              </a:pathLst>
            </a:custGeom>
            <a:gradFill rotWithShape="1">
              <a:gsLst>
                <a:gs pos="0">
                  <a:schemeClr val="accent2"/>
                </a:gs>
                <a:gs pos="50000">
                  <a:schemeClr val="bg1"/>
                </a:gs>
                <a:gs pos="100000">
                  <a:schemeClr val="accent2"/>
                </a:gs>
              </a:gsLst>
              <a:lin ang="5400000" scaled="1"/>
            </a:gradFill>
            <a:ln>
              <a:noFill/>
            </a:ln>
            <a:effectLst/>
            <a:extLst>
              <a:ext uri="{91240B29-F687-4F45-9708-019B960494DF}"/>
              <a:ext uri="{AF507438-7753-43E0-B8FC-AC1667EBCBE1}"/>
            </a:extLst>
          </p:spPr>
          <p:txBody>
            <a:bodyPr/>
            <a:lstStyle/>
            <a:p>
              <a:endParaRPr lang="en-US">
                <a:latin typeface="Arial" charset="0"/>
              </a:endParaRPr>
            </a:p>
          </p:txBody>
        </p:sp>
        <p:sp>
          <p:nvSpPr>
            <p:cNvPr id="72734" name="Freeform 30"/>
            <p:cNvSpPr>
              <a:spLocks/>
            </p:cNvSpPr>
            <p:nvPr/>
          </p:nvSpPr>
          <p:spPr bwMode="auto">
            <a:xfrm rot="8111549">
              <a:off x="238" y="2544"/>
              <a:ext cx="1584" cy="603"/>
            </a:xfrm>
            <a:custGeom>
              <a:avLst/>
              <a:gdLst>
                <a:gd name="T0" fmla="*/ 0 w 2016"/>
                <a:gd name="T1" fmla="*/ 768 h 768"/>
                <a:gd name="T2" fmla="*/ 480 w 2016"/>
                <a:gd name="T3" fmla="*/ 0 h 768"/>
                <a:gd name="T4" fmla="*/ 2016 w 2016"/>
                <a:gd name="T5" fmla="*/ 144 h 768"/>
                <a:gd name="T6" fmla="*/ 0 w 2016"/>
                <a:gd name="T7" fmla="*/ 768 h 768"/>
              </a:gdLst>
              <a:ahLst/>
              <a:cxnLst>
                <a:cxn ang="0">
                  <a:pos x="T0" y="T1"/>
                </a:cxn>
                <a:cxn ang="0">
                  <a:pos x="T2" y="T3"/>
                </a:cxn>
                <a:cxn ang="0">
                  <a:pos x="T4" y="T5"/>
                </a:cxn>
                <a:cxn ang="0">
                  <a:pos x="T6" y="T7"/>
                </a:cxn>
              </a:cxnLst>
              <a:rect l="0" t="0" r="r" b="b"/>
              <a:pathLst>
                <a:path w="2016" h="768">
                  <a:moveTo>
                    <a:pt x="0" y="768"/>
                  </a:moveTo>
                  <a:lnTo>
                    <a:pt x="480" y="0"/>
                  </a:lnTo>
                  <a:lnTo>
                    <a:pt x="2016" y="144"/>
                  </a:lnTo>
                  <a:lnTo>
                    <a:pt x="0" y="768"/>
                  </a:lnTo>
                  <a:close/>
                </a:path>
              </a:pathLst>
            </a:custGeom>
            <a:gradFill rotWithShape="1">
              <a:gsLst>
                <a:gs pos="0">
                  <a:schemeClr val="accent2"/>
                </a:gs>
                <a:gs pos="50000">
                  <a:schemeClr val="bg1"/>
                </a:gs>
                <a:gs pos="100000">
                  <a:schemeClr val="accent2"/>
                </a:gs>
              </a:gsLst>
              <a:lin ang="5400000" scaled="1"/>
            </a:gradFill>
            <a:ln>
              <a:noFill/>
            </a:ln>
            <a:effectLst/>
            <a:extLst>
              <a:ext uri="{91240B29-F687-4F45-9708-019B960494DF}"/>
              <a:ext uri="{AF507438-7753-43E0-B8FC-AC1667EBCBE1}"/>
            </a:extLst>
          </p:spPr>
          <p:txBody>
            <a:bodyPr/>
            <a:lstStyle/>
            <a:p>
              <a:endParaRPr lang="en-US">
                <a:latin typeface="Arial" charset="0"/>
              </a:endParaRPr>
            </a:p>
          </p:txBody>
        </p:sp>
        <p:sp>
          <p:nvSpPr>
            <p:cNvPr id="72735" name="Freeform 31"/>
            <p:cNvSpPr>
              <a:spLocks/>
            </p:cNvSpPr>
            <p:nvPr/>
          </p:nvSpPr>
          <p:spPr bwMode="auto">
            <a:xfrm rot="8733224">
              <a:off x="-50" y="2781"/>
              <a:ext cx="2016" cy="770"/>
            </a:xfrm>
            <a:custGeom>
              <a:avLst/>
              <a:gdLst>
                <a:gd name="T0" fmla="*/ 0 w 2016"/>
                <a:gd name="T1" fmla="*/ 768 h 768"/>
                <a:gd name="T2" fmla="*/ 480 w 2016"/>
                <a:gd name="T3" fmla="*/ 0 h 768"/>
                <a:gd name="T4" fmla="*/ 2016 w 2016"/>
                <a:gd name="T5" fmla="*/ 144 h 768"/>
                <a:gd name="T6" fmla="*/ 0 w 2016"/>
                <a:gd name="T7" fmla="*/ 768 h 768"/>
              </a:gdLst>
              <a:ahLst/>
              <a:cxnLst>
                <a:cxn ang="0">
                  <a:pos x="T0" y="T1"/>
                </a:cxn>
                <a:cxn ang="0">
                  <a:pos x="T2" y="T3"/>
                </a:cxn>
                <a:cxn ang="0">
                  <a:pos x="T4" y="T5"/>
                </a:cxn>
                <a:cxn ang="0">
                  <a:pos x="T6" y="T7"/>
                </a:cxn>
              </a:cxnLst>
              <a:rect l="0" t="0" r="r" b="b"/>
              <a:pathLst>
                <a:path w="2016" h="768">
                  <a:moveTo>
                    <a:pt x="0" y="768"/>
                  </a:moveTo>
                  <a:lnTo>
                    <a:pt x="480" y="0"/>
                  </a:lnTo>
                  <a:lnTo>
                    <a:pt x="2016" y="144"/>
                  </a:lnTo>
                  <a:lnTo>
                    <a:pt x="0" y="768"/>
                  </a:lnTo>
                  <a:close/>
                </a:path>
              </a:pathLst>
            </a:custGeom>
            <a:gradFill rotWithShape="1">
              <a:gsLst>
                <a:gs pos="0">
                  <a:schemeClr val="hlink"/>
                </a:gs>
                <a:gs pos="50000">
                  <a:schemeClr val="bg1"/>
                </a:gs>
                <a:gs pos="100000">
                  <a:schemeClr val="hlink"/>
                </a:gs>
              </a:gsLst>
              <a:lin ang="5400000" scaled="1"/>
            </a:gradFill>
            <a:ln>
              <a:noFill/>
            </a:ln>
            <a:effectLst/>
            <a:extLst>
              <a:ext uri="{91240B29-F687-4F45-9708-019B960494DF}"/>
              <a:ext uri="{AF507438-7753-43E0-B8FC-AC1667EBCBE1}"/>
            </a:extLst>
          </p:spPr>
          <p:txBody>
            <a:bodyPr/>
            <a:lstStyle/>
            <a:p>
              <a:endParaRPr lang="en-US">
                <a:latin typeface="Arial" charset="0"/>
              </a:endParaRPr>
            </a:p>
          </p:txBody>
        </p:sp>
        <p:sp>
          <p:nvSpPr>
            <p:cNvPr id="72736" name="Freeform 32"/>
            <p:cNvSpPr>
              <a:spLocks/>
            </p:cNvSpPr>
            <p:nvPr/>
          </p:nvSpPr>
          <p:spPr bwMode="auto">
            <a:xfrm rot="15060088">
              <a:off x="-62" y="2554"/>
              <a:ext cx="1441" cy="549"/>
            </a:xfrm>
            <a:custGeom>
              <a:avLst/>
              <a:gdLst>
                <a:gd name="T0" fmla="*/ 0 w 2016"/>
                <a:gd name="T1" fmla="*/ 768 h 768"/>
                <a:gd name="T2" fmla="*/ 480 w 2016"/>
                <a:gd name="T3" fmla="*/ 0 h 768"/>
                <a:gd name="T4" fmla="*/ 2016 w 2016"/>
                <a:gd name="T5" fmla="*/ 144 h 768"/>
                <a:gd name="T6" fmla="*/ 0 w 2016"/>
                <a:gd name="T7" fmla="*/ 768 h 768"/>
              </a:gdLst>
              <a:ahLst/>
              <a:cxnLst>
                <a:cxn ang="0">
                  <a:pos x="T0" y="T1"/>
                </a:cxn>
                <a:cxn ang="0">
                  <a:pos x="T2" y="T3"/>
                </a:cxn>
                <a:cxn ang="0">
                  <a:pos x="T4" y="T5"/>
                </a:cxn>
                <a:cxn ang="0">
                  <a:pos x="T6" y="T7"/>
                </a:cxn>
              </a:cxnLst>
              <a:rect l="0" t="0" r="r" b="b"/>
              <a:pathLst>
                <a:path w="2016" h="768">
                  <a:moveTo>
                    <a:pt x="0" y="768"/>
                  </a:moveTo>
                  <a:lnTo>
                    <a:pt x="480" y="0"/>
                  </a:lnTo>
                  <a:lnTo>
                    <a:pt x="2016" y="144"/>
                  </a:lnTo>
                  <a:lnTo>
                    <a:pt x="0" y="768"/>
                  </a:lnTo>
                  <a:close/>
                </a:path>
              </a:pathLst>
            </a:custGeom>
            <a:gradFill rotWithShape="1">
              <a:gsLst>
                <a:gs pos="0">
                  <a:schemeClr val="hlink"/>
                </a:gs>
                <a:gs pos="50000">
                  <a:schemeClr val="bg1"/>
                </a:gs>
                <a:gs pos="100000">
                  <a:schemeClr val="hlink"/>
                </a:gs>
              </a:gsLst>
              <a:lin ang="5400000" scaled="1"/>
            </a:gradFill>
            <a:ln>
              <a:noFill/>
            </a:ln>
            <a:effectLst/>
            <a:extLst>
              <a:ext uri="{91240B29-F687-4F45-9708-019B960494DF}"/>
              <a:ext uri="{AF507438-7753-43E0-B8FC-AC1667EBCBE1}"/>
            </a:extLst>
          </p:spPr>
          <p:txBody>
            <a:bodyPr/>
            <a:lstStyle/>
            <a:p>
              <a:endParaRPr lang="en-US">
                <a:latin typeface="Arial" charset="0"/>
              </a:endParaRPr>
            </a:p>
          </p:txBody>
        </p:sp>
        <p:sp>
          <p:nvSpPr>
            <p:cNvPr id="72737" name="Freeform 33"/>
            <p:cNvSpPr>
              <a:spLocks/>
            </p:cNvSpPr>
            <p:nvPr/>
          </p:nvSpPr>
          <p:spPr bwMode="auto">
            <a:xfrm rot="-5675572">
              <a:off x="37" y="2312"/>
              <a:ext cx="1584" cy="603"/>
            </a:xfrm>
            <a:custGeom>
              <a:avLst/>
              <a:gdLst>
                <a:gd name="T0" fmla="*/ 0 w 2016"/>
                <a:gd name="T1" fmla="*/ 768 h 768"/>
                <a:gd name="T2" fmla="*/ 480 w 2016"/>
                <a:gd name="T3" fmla="*/ 0 h 768"/>
                <a:gd name="T4" fmla="*/ 2016 w 2016"/>
                <a:gd name="T5" fmla="*/ 144 h 768"/>
                <a:gd name="T6" fmla="*/ 0 w 2016"/>
                <a:gd name="T7" fmla="*/ 768 h 768"/>
              </a:gdLst>
              <a:ahLst/>
              <a:cxnLst>
                <a:cxn ang="0">
                  <a:pos x="T0" y="T1"/>
                </a:cxn>
                <a:cxn ang="0">
                  <a:pos x="T2" y="T3"/>
                </a:cxn>
                <a:cxn ang="0">
                  <a:pos x="T4" y="T5"/>
                </a:cxn>
                <a:cxn ang="0">
                  <a:pos x="T6" y="T7"/>
                </a:cxn>
              </a:cxnLst>
              <a:rect l="0" t="0" r="r" b="b"/>
              <a:pathLst>
                <a:path w="2016" h="768">
                  <a:moveTo>
                    <a:pt x="0" y="768"/>
                  </a:moveTo>
                  <a:lnTo>
                    <a:pt x="480" y="0"/>
                  </a:lnTo>
                  <a:lnTo>
                    <a:pt x="2016" y="144"/>
                  </a:lnTo>
                  <a:lnTo>
                    <a:pt x="0" y="768"/>
                  </a:lnTo>
                  <a:close/>
                </a:path>
              </a:pathLst>
            </a:custGeom>
            <a:gradFill rotWithShape="1">
              <a:gsLst>
                <a:gs pos="0">
                  <a:srgbClr val="FF33CC"/>
                </a:gs>
                <a:gs pos="50000">
                  <a:schemeClr val="bg1"/>
                </a:gs>
                <a:gs pos="100000">
                  <a:srgbClr val="FF33CC"/>
                </a:gs>
              </a:gsLst>
              <a:lin ang="5400000" scaled="1"/>
            </a:gradFill>
            <a:ln>
              <a:noFill/>
            </a:ln>
            <a:effectLst/>
            <a:extLst>
              <a:ext uri="{91240B29-F687-4F45-9708-019B960494DF}"/>
              <a:ext uri="{AF507438-7753-43E0-B8FC-AC1667EBCBE1}"/>
            </a:extLst>
          </p:spPr>
          <p:txBody>
            <a:bodyPr/>
            <a:lstStyle/>
            <a:p>
              <a:endParaRPr lang="en-US">
                <a:latin typeface="Arial" charset="0"/>
              </a:endParaRPr>
            </a:p>
          </p:txBody>
        </p:sp>
        <p:sp>
          <p:nvSpPr>
            <p:cNvPr id="72738" name="Freeform 34"/>
            <p:cNvSpPr>
              <a:spLocks/>
            </p:cNvSpPr>
            <p:nvPr/>
          </p:nvSpPr>
          <p:spPr bwMode="auto">
            <a:xfrm rot="-14110733">
              <a:off x="-197" y="2449"/>
              <a:ext cx="1872" cy="713"/>
            </a:xfrm>
            <a:custGeom>
              <a:avLst/>
              <a:gdLst>
                <a:gd name="T0" fmla="*/ 0 w 2016"/>
                <a:gd name="T1" fmla="*/ 768 h 768"/>
                <a:gd name="T2" fmla="*/ 480 w 2016"/>
                <a:gd name="T3" fmla="*/ 0 h 768"/>
                <a:gd name="T4" fmla="*/ 2016 w 2016"/>
                <a:gd name="T5" fmla="*/ 144 h 768"/>
                <a:gd name="T6" fmla="*/ 0 w 2016"/>
                <a:gd name="T7" fmla="*/ 768 h 768"/>
              </a:gdLst>
              <a:ahLst/>
              <a:cxnLst>
                <a:cxn ang="0">
                  <a:pos x="T0" y="T1"/>
                </a:cxn>
                <a:cxn ang="0">
                  <a:pos x="T2" y="T3"/>
                </a:cxn>
                <a:cxn ang="0">
                  <a:pos x="T4" y="T5"/>
                </a:cxn>
                <a:cxn ang="0">
                  <a:pos x="T6" y="T7"/>
                </a:cxn>
              </a:cxnLst>
              <a:rect l="0" t="0" r="r" b="b"/>
              <a:pathLst>
                <a:path w="2016" h="768">
                  <a:moveTo>
                    <a:pt x="0" y="768"/>
                  </a:moveTo>
                  <a:lnTo>
                    <a:pt x="480" y="0"/>
                  </a:lnTo>
                  <a:lnTo>
                    <a:pt x="2016" y="144"/>
                  </a:lnTo>
                  <a:lnTo>
                    <a:pt x="0" y="768"/>
                  </a:lnTo>
                  <a:close/>
                </a:path>
              </a:pathLst>
            </a:custGeom>
            <a:gradFill rotWithShape="1">
              <a:gsLst>
                <a:gs pos="0">
                  <a:srgbClr val="FF33CC"/>
                </a:gs>
                <a:gs pos="50000">
                  <a:schemeClr val="bg1"/>
                </a:gs>
                <a:gs pos="100000">
                  <a:srgbClr val="FF33CC"/>
                </a:gs>
              </a:gsLst>
              <a:lin ang="5400000" scaled="1"/>
            </a:gradFill>
            <a:ln>
              <a:noFill/>
            </a:ln>
            <a:effectLst/>
            <a:extLst>
              <a:ext uri="{91240B29-F687-4F45-9708-019B960494DF}"/>
              <a:ext uri="{AF507438-7753-43E0-B8FC-AC1667EBCBE1}"/>
            </a:extLst>
          </p:spPr>
          <p:txBody>
            <a:bodyPr/>
            <a:lstStyle/>
            <a:p>
              <a:endParaRPr lang="en-US">
                <a:latin typeface="Arial" charset="0"/>
              </a:endParaRPr>
            </a:p>
          </p:txBody>
        </p:sp>
        <p:grpSp>
          <p:nvGrpSpPr>
            <p:cNvPr id="15377" name="Group 35"/>
            <p:cNvGrpSpPr>
              <a:grpSpLocks/>
            </p:cNvGrpSpPr>
            <p:nvPr/>
          </p:nvGrpSpPr>
          <p:grpSpPr bwMode="auto">
            <a:xfrm>
              <a:off x="624" y="1680"/>
              <a:ext cx="240" cy="1139"/>
              <a:chOff x="2976" y="2448"/>
              <a:chExt cx="419" cy="1139"/>
            </a:xfrm>
          </p:grpSpPr>
          <p:sp>
            <p:nvSpPr>
              <p:cNvPr id="15383" name="Freeform 36"/>
              <p:cNvSpPr>
                <a:spLocks/>
              </p:cNvSpPr>
              <p:nvPr/>
            </p:nvSpPr>
            <p:spPr bwMode="auto">
              <a:xfrm rot="-5400000">
                <a:off x="2592" y="2832"/>
                <a:ext cx="1043" cy="275"/>
              </a:xfrm>
              <a:custGeom>
                <a:avLst/>
                <a:gdLst>
                  <a:gd name="T0" fmla="*/ 0 w 2016"/>
                  <a:gd name="T1" fmla="*/ 98 h 768"/>
                  <a:gd name="T2" fmla="*/ 128 w 2016"/>
                  <a:gd name="T3" fmla="*/ 0 h 768"/>
                  <a:gd name="T4" fmla="*/ 540 w 2016"/>
                  <a:gd name="T5" fmla="*/ 19 h 768"/>
                  <a:gd name="T6" fmla="*/ 0 w 2016"/>
                  <a:gd name="T7" fmla="*/ 98 h 768"/>
                  <a:gd name="T8" fmla="*/ 0 60000 65536"/>
                  <a:gd name="T9" fmla="*/ 0 60000 65536"/>
                  <a:gd name="T10" fmla="*/ 0 60000 65536"/>
                  <a:gd name="T11" fmla="*/ 0 60000 65536"/>
                  <a:gd name="T12" fmla="*/ 0 w 2016"/>
                  <a:gd name="T13" fmla="*/ 0 h 768"/>
                  <a:gd name="T14" fmla="*/ 2016 w 2016"/>
                  <a:gd name="T15" fmla="*/ 768 h 768"/>
                </a:gdLst>
                <a:ahLst/>
                <a:cxnLst>
                  <a:cxn ang="T8">
                    <a:pos x="T0" y="T1"/>
                  </a:cxn>
                  <a:cxn ang="T9">
                    <a:pos x="T2" y="T3"/>
                  </a:cxn>
                  <a:cxn ang="T10">
                    <a:pos x="T4" y="T5"/>
                  </a:cxn>
                  <a:cxn ang="T11">
                    <a:pos x="T6" y="T7"/>
                  </a:cxn>
                </a:cxnLst>
                <a:rect l="T12" t="T13" r="T14" b="T15"/>
                <a:pathLst>
                  <a:path w="2016" h="768">
                    <a:moveTo>
                      <a:pt x="0" y="768"/>
                    </a:moveTo>
                    <a:lnTo>
                      <a:pt x="480" y="0"/>
                    </a:lnTo>
                    <a:lnTo>
                      <a:pt x="2016" y="144"/>
                    </a:lnTo>
                    <a:lnTo>
                      <a:pt x="0" y="768"/>
                    </a:lnTo>
                    <a:close/>
                  </a:path>
                </a:pathLst>
              </a:custGeom>
              <a:solidFill>
                <a:srgbClr val="FFFF00"/>
              </a:solidFill>
              <a:ln w="9525">
                <a:noFill/>
                <a:round/>
                <a:headEnd/>
                <a:tailEnd/>
              </a:ln>
            </p:spPr>
            <p:txBody>
              <a:bodyPr/>
              <a:lstStyle/>
              <a:p>
                <a:endParaRPr lang="en-US"/>
              </a:p>
            </p:txBody>
          </p:sp>
          <p:sp>
            <p:nvSpPr>
              <p:cNvPr id="15384" name="Freeform 37"/>
              <p:cNvSpPr>
                <a:spLocks/>
              </p:cNvSpPr>
              <p:nvPr/>
            </p:nvSpPr>
            <p:spPr bwMode="auto">
              <a:xfrm rot="7707026">
                <a:off x="2736" y="2928"/>
                <a:ext cx="1043" cy="275"/>
              </a:xfrm>
              <a:custGeom>
                <a:avLst/>
                <a:gdLst>
                  <a:gd name="T0" fmla="*/ 0 w 2016"/>
                  <a:gd name="T1" fmla="*/ 98 h 768"/>
                  <a:gd name="T2" fmla="*/ 128 w 2016"/>
                  <a:gd name="T3" fmla="*/ 0 h 768"/>
                  <a:gd name="T4" fmla="*/ 540 w 2016"/>
                  <a:gd name="T5" fmla="*/ 19 h 768"/>
                  <a:gd name="T6" fmla="*/ 0 w 2016"/>
                  <a:gd name="T7" fmla="*/ 98 h 768"/>
                  <a:gd name="T8" fmla="*/ 0 60000 65536"/>
                  <a:gd name="T9" fmla="*/ 0 60000 65536"/>
                  <a:gd name="T10" fmla="*/ 0 60000 65536"/>
                  <a:gd name="T11" fmla="*/ 0 60000 65536"/>
                  <a:gd name="T12" fmla="*/ 0 w 2016"/>
                  <a:gd name="T13" fmla="*/ 0 h 768"/>
                  <a:gd name="T14" fmla="*/ 2016 w 2016"/>
                  <a:gd name="T15" fmla="*/ 768 h 768"/>
                </a:gdLst>
                <a:ahLst/>
                <a:cxnLst>
                  <a:cxn ang="T8">
                    <a:pos x="T0" y="T1"/>
                  </a:cxn>
                  <a:cxn ang="T9">
                    <a:pos x="T2" y="T3"/>
                  </a:cxn>
                  <a:cxn ang="T10">
                    <a:pos x="T4" y="T5"/>
                  </a:cxn>
                  <a:cxn ang="T11">
                    <a:pos x="T6" y="T7"/>
                  </a:cxn>
                </a:cxnLst>
                <a:rect l="T12" t="T13" r="T14" b="T15"/>
                <a:pathLst>
                  <a:path w="2016" h="768">
                    <a:moveTo>
                      <a:pt x="0" y="768"/>
                    </a:moveTo>
                    <a:lnTo>
                      <a:pt x="480" y="0"/>
                    </a:lnTo>
                    <a:lnTo>
                      <a:pt x="2016" y="144"/>
                    </a:lnTo>
                    <a:lnTo>
                      <a:pt x="0" y="768"/>
                    </a:lnTo>
                    <a:close/>
                  </a:path>
                </a:pathLst>
              </a:custGeom>
              <a:solidFill>
                <a:srgbClr val="FFFF00"/>
              </a:solidFill>
              <a:ln w="9525">
                <a:noFill/>
                <a:round/>
                <a:headEnd/>
                <a:tailEnd/>
              </a:ln>
            </p:spPr>
            <p:txBody>
              <a:bodyPr/>
              <a:lstStyle/>
              <a:p>
                <a:endParaRPr lang="en-US"/>
              </a:p>
            </p:txBody>
          </p:sp>
          <p:sp>
            <p:nvSpPr>
              <p:cNvPr id="15385" name="Freeform 38"/>
              <p:cNvSpPr>
                <a:spLocks/>
              </p:cNvSpPr>
              <p:nvPr/>
            </p:nvSpPr>
            <p:spPr bwMode="auto">
              <a:xfrm rot="6261340">
                <a:off x="2640" y="2832"/>
                <a:ext cx="1043" cy="275"/>
              </a:xfrm>
              <a:custGeom>
                <a:avLst/>
                <a:gdLst>
                  <a:gd name="T0" fmla="*/ 0 w 2016"/>
                  <a:gd name="T1" fmla="*/ 98 h 768"/>
                  <a:gd name="T2" fmla="*/ 128 w 2016"/>
                  <a:gd name="T3" fmla="*/ 0 h 768"/>
                  <a:gd name="T4" fmla="*/ 540 w 2016"/>
                  <a:gd name="T5" fmla="*/ 19 h 768"/>
                  <a:gd name="T6" fmla="*/ 0 w 2016"/>
                  <a:gd name="T7" fmla="*/ 98 h 768"/>
                  <a:gd name="T8" fmla="*/ 0 60000 65536"/>
                  <a:gd name="T9" fmla="*/ 0 60000 65536"/>
                  <a:gd name="T10" fmla="*/ 0 60000 65536"/>
                  <a:gd name="T11" fmla="*/ 0 60000 65536"/>
                  <a:gd name="T12" fmla="*/ 0 w 2016"/>
                  <a:gd name="T13" fmla="*/ 0 h 768"/>
                  <a:gd name="T14" fmla="*/ 2016 w 2016"/>
                  <a:gd name="T15" fmla="*/ 768 h 768"/>
                </a:gdLst>
                <a:ahLst/>
                <a:cxnLst>
                  <a:cxn ang="T8">
                    <a:pos x="T0" y="T1"/>
                  </a:cxn>
                  <a:cxn ang="T9">
                    <a:pos x="T2" y="T3"/>
                  </a:cxn>
                  <a:cxn ang="T10">
                    <a:pos x="T4" y="T5"/>
                  </a:cxn>
                  <a:cxn ang="T11">
                    <a:pos x="T6" y="T7"/>
                  </a:cxn>
                </a:cxnLst>
                <a:rect l="T12" t="T13" r="T14" b="T15"/>
                <a:pathLst>
                  <a:path w="2016" h="768">
                    <a:moveTo>
                      <a:pt x="0" y="768"/>
                    </a:moveTo>
                    <a:lnTo>
                      <a:pt x="480" y="0"/>
                    </a:lnTo>
                    <a:lnTo>
                      <a:pt x="2016" y="144"/>
                    </a:lnTo>
                    <a:lnTo>
                      <a:pt x="0" y="768"/>
                    </a:lnTo>
                    <a:close/>
                  </a:path>
                </a:pathLst>
              </a:custGeom>
              <a:solidFill>
                <a:srgbClr val="FFFF00"/>
              </a:solidFill>
              <a:ln w="9525">
                <a:noFill/>
                <a:round/>
                <a:headEnd/>
                <a:tailEnd/>
              </a:ln>
            </p:spPr>
            <p:txBody>
              <a:bodyPr/>
              <a:lstStyle/>
              <a:p>
                <a:endParaRPr lang="en-US"/>
              </a:p>
            </p:txBody>
          </p:sp>
        </p:grpSp>
        <p:grpSp>
          <p:nvGrpSpPr>
            <p:cNvPr id="15378" name="Group 39"/>
            <p:cNvGrpSpPr>
              <a:grpSpLocks/>
            </p:cNvGrpSpPr>
            <p:nvPr/>
          </p:nvGrpSpPr>
          <p:grpSpPr bwMode="auto">
            <a:xfrm>
              <a:off x="96" y="3120"/>
              <a:ext cx="1058" cy="1056"/>
              <a:chOff x="2496" y="3120"/>
              <a:chExt cx="1058" cy="1056"/>
            </a:xfrm>
          </p:grpSpPr>
          <p:sp>
            <p:nvSpPr>
              <p:cNvPr id="15379" name="Freeform 40"/>
              <p:cNvSpPr>
                <a:spLocks/>
              </p:cNvSpPr>
              <p:nvPr/>
            </p:nvSpPr>
            <p:spPr bwMode="auto">
              <a:xfrm>
                <a:off x="2496" y="3216"/>
                <a:ext cx="578" cy="329"/>
              </a:xfrm>
              <a:custGeom>
                <a:avLst/>
                <a:gdLst>
                  <a:gd name="T0" fmla="*/ 485 w 680"/>
                  <a:gd name="T1" fmla="*/ 49 h 904"/>
                  <a:gd name="T2" fmla="*/ 104 w 680"/>
                  <a:gd name="T3" fmla="*/ 11 h 904"/>
                  <a:gd name="T4" fmla="*/ 70 w 680"/>
                  <a:gd name="T5" fmla="*/ 112 h 904"/>
                  <a:gd name="T6" fmla="*/ 485 w 680"/>
                  <a:gd name="T7" fmla="*/ 49 h 904"/>
                  <a:gd name="T8" fmla="*/ 0 60000 65536"/>
                  <a:gd name="T9" fmla="*/ 0 60000 65536"/>
                  <a:gd name="T10" fmla="*/ 0 60000 65536"/>
                  <a:gd name="T11" fmla="*/ 0 60000 65536"/>
                  <a:gd name="T12" fmla="*/ 0 w 680"/>
                  <a:gd name="T13" fmla="*/ 0 h 904"/>
                  <a:gd name="T14" fmla="*/ 680 w 680"/>
                  <a:gd name="T15" fmla="*/ 904 h 904"/>
                </a:gdLst>
                <a:ahLst/>
                <a:cxnLst>
                  <a:cxn ang="T8">
                    <a:pos x="T0" y="T1"/>
                  </a:cxn>
                  <a:cxn ang="T9">
                    <a:pos x="T2" y="T3"/>
                  </a:cxn>
                  <a:cxn ang="T10">
                    <a:pos x="T4" y="T5"/>
                  </a:cxn>
                  <a:cxn ang="T11">
                    <a:pos x="T6" y="T7"/>
                  </a:cxn>
                </a:cxnLst>
                <a:rect l="T12" t="T13" r="T14" b="T15"/>
                <a:pathLst>
                  <a:path w="680" h="904">
                    <a:moveTo>
                      <a:pt x="672" y="368"/>
                    </a:moveTo>
                    <a:cubicBezTo>
                      <a:pt x="680" y="240"/>
                      <a:pt x="240" y="0"/>
                      <a:pt x="144" y="80"/>
                    </a:cubicBezTo>
                    <a:cubicBezTo>
                      <a:pt x="48" y="160"/>
                      <a:pt x="0" y="792"/>
                      <a:pt x="96" y="848"/>
                    </a:cubicBezTo>
                    <a:cubicBezTo>
                      <a:pt x="192" y="904"/>
                      <a:pt x="664" y="496"/>
                      <a:pt x="672" y="368"/>
                    </a:cubicBezTo>
                    <a:close/>
                  </a:path>
                </a:pathLst>
              </a:custGeom>
              <a:solidFill>
                <a:srgbClr val="FF0000"/>
              </a:solidFill>
              <a:ln w="9525">
                <a:solidFill>
                  <a:schemeClr val="tx1"/>
                </a:solidFill>
                <a:round/>
                <a:headEnd/>
                <a:tailEnd/>
              </a:ln>
            </p:spPr>
            <p:txBody>
              <a:bodyPr/>
              <a:lstStyle/>
              <a:p>
                <a:endParaRPr lang="en-US"/>
              </a:p>
            </p:txBody>
          </p:sp>
          <p:sp>
            <p:nvSpPr>
              <p:cNvPr id="15380" name="Freeform 41"/>
              <p:cNvSpPr>
                <a:spLocks/>
              </p:cNvSpPr>
              <p:nvPr/>
            </p:nvSpPr>
            <p:spPr bwMode="auto">
              <a:xfrm rot="10287400">
                <a:off x="2928" y="3120"/>
                <a:ext cx="626" cy="340"/>
              </a:xfrm>
              <a:custGeom>
                <a:avLst/>
                <a:gdLst>
                  <a:gd name="T0" fmla="*/ 570 w 680"/>
                  <a:gd name="T1" fmla="*/ 52 h 904"/>
                  <a:gd name="T2" fmla="*/ 122 w 680"/>
                  <a:gd name="T3" fmla="*/ 11 h 904"/>
                  <a:gd name="T4" fmla="*/ 81 w 680"/>
                  <a:gd name="T5" fmla="*/ 120 h 904"/>
                  <a:gd name="T6" fmla="*/ 570 w 680"/>
                  <a:gd name="T7" fmla="*/ 52 h 904"/>
                  <a:gd name="T8" fmla="*/ 0 60000 65536"/>
                  <a:gd name="T9" fmla="*/ 0 60000 65536"/>
                  <a:gd name="T10" fmla="*/ 0 60000 65536"/>
                  <a:gd name="T11" fmla="*/ 0 60000 65536"/>
                  <a:gd name="T12" fmla="*/ 0 w 680"/>
                  <a:gd name="T13" fmla="*/ 0 h 904"/>
                  <a:gd name="T14" fmla="*/ 680 w 680"/>
                  <a:gd name="T15" fmla="*/ 904 h 904"/>
                </a:gdLst>
                <a:ahLst/>
                <a:cxnLst>
                  <a:cxn ang="T8">
                    <a:pos x="T0" y="T1"/>
                  </a:cxn>
                  <a:cxn ang="T9">
                    <a:pos x="T2" y="T3"/>
                  </a:cxn>
                  <a:cxn ang="T10">
                    <a:pos x="T4" y="T5"/>
                  </a:cxn>
                  <a:cxn ang="T11">
                    <a:pos x="T6" y="T7"/>
                  </a:cxn>
                </a:cxnLst>
                <a:rect l="T12" t="T13" r="T14" b="T15"/>
                <a:pathLst>
                  <a:path w="680" h="904">
                    <a:moveTo>
                      <a:pt x="672" y="368"/>
                    </a:moveTo>
                    <a:cubicBezTo>
                      <a:pt x="680" y="240"/>
                      <a:pt x="240" y="0"/>
                      <a:pt x="144" y="80"/>
                    </a:cubicBezTo>
                    <a:cubicBezTo>
                      <a:pt x="48" y="160"/>
                      <a:pt x="0" y="792"/>
                      <a:pt x="96" y="848"/>
                    </a:cubicBezTo>
                    <a:cubicBezTo>
                      <a:pt x="192" y="904"/>
                      <a:pt x="664" y="496"/>
                      <a:pt x="672" y="368"/>
                    </a:cubicBezTo>
                    <a:close/>
                  </a:path>
                </a:pathLst>
              </a:custGeom>
              <a:solidFill>
                <a:srgbClr val="FF0000"/>
              </a:solidFill>
              <a:ln w="9525">
                <a:solidFill>
                  <a:schemeClr val="tx1"/>
                </a:solidFill>
                <a:round/>
                <a:headEnd/>
                <a:tailEnd/>
              </a:ln>
            </p:spPr>
            <p:txBody>
              <a:bodyPr/>
              <a:lstStyle/>
              <a:p>
                <a:endParaRPr lang="en-US"/>
              </a:p>
            </p:txBody>
          </p:sp>
          <p:sp>
            <p:nvSpPr>
              <p:cNvPr id="15381" name="Freeform 42"/>
              <p:cNvSpPr>
                <a:spLocks/>
              </p:cNvSpPr>
              <p:nvPr/>
            </p:nvSpPr>
            <p:spPr bwMode="auto">
              <a:xfrm>
                <a:off x="2736" y="3360"/>
                <a:ext cx="375" cy="734"/>
              </a:xfrm>
              <a:custGeom>
                <a:avLst/>
                <a:gdLst>
                  <a:gd name="T0" fmla="*/ 216 w 408"/>
                  <a:gd name="T1" fmla="*/ 0 h 1056"/>
                  <a:gd name="T2" fmla="*/ 14 w 408"/>
                  <a:gd name="T3" fmla="*/ 209 h 1056"/>
                  <a:gd name="T4" fmla="*/ 298 w 408"/>
                  <a:gd name="T5" fmla="*/ 441 h 1056"/>
                  <a:gd name="T6" fmla="*/ 298 w 408"/>
                  <a:gd name="T7" fmla="*/ 510 h 1056"/>
                  <a:gd name="T8" fmla="*/ 0 60000 65536"/>
                  <a:gd name="T9" fmla="*/ 0 60000 65536"/>
                  <a:gd name="T10" fmla="*/ 0 60000 65536"/>
                  <a:gd name="T11" fmla="*/ 0 60000 65536"/>
                  <a:gd name="T12" fmla="*/ 0 w 408"/>
                  <a:gd name="T13" fmla="*/ 0 h 1056"/>
                  <a:gd name="T14" fmla="*/ 408 w 408"/>
                  <a:gd name="T15" fmla="*/ 1056 h 1056"/>
                </a:gdLst>
                <a:ahLst/>
                <a:cxnLst>
                  <a:cxn ang="T8">
                    <a:pos x="T0" y="T1"/>
                  </a:cxn>
                  <a:cxn ang="T9">
                    <a:pos x="T2" y="T3"/>
                  </a:cxn>
                  <a:cxn ang="T10">
                    <a:pos x="T4" y="T5"/>
                  </a:cxn>
                  <a:cxn ang="T11">
                    <a:pos x="T6" y="T7"/>
                  </a:cxn>
                </a:cxnLst>
                <a:rect l="T12" t="T13" r="T14" b="T15"/>
                <a:pathLst>
                  <a:path w="408" h="1056">
                    <a:moveTo>
                      <a:pt x="256" y="0"/>
                    </a:moveTo>
                    <a:cubicBezTo>
                      <a:pt x="128" y="140"/>
                      <a:pt x="0" y="280"/>
                      <a:pt x="16" y="432"/>
                    </a:cubicBezTo>
                    <a:cubicBezTo>
                      <a:pt x="32" y="584"/>
                      <a:pt x="296" y="808"/>
                      <a:pt x="352" y="912"/>
                    </a:cubicBezTo>
                    <a:cubicBezTo>
                      <a:pt x="408" y="1016"/>
                      <a:pt x="380" y="1036"/>
                      <a:pt x="352" y="1056"/>
                    </a:cubicBezTo>
                  </a:path>
                </a:pathLst>
              </a:custGeom>
              <a:noFill/>
              <a:ln w="76200">
                <a:solidFill>
                  <a:srgbClr val="FF0000"/>
                </a:solidFill>
                <a:round/>
                <a:headEnd/>
                <a:tailEnd/>
              </a:ln>
            </p:spPr>
            <p:txBody>
              <a:bodyPr/>
              <a:lstStyle/>
              <a:p>
                <a:endParaRPr lang="en-US"/>
              </a:p>
            </p:txBody>
          </p:sp>
          <p:sp>
            <p:nvSpPr>
              <p:cNvPr id="15382" name="Freeform 43"/>
              <p:cNvSpPr>
                <a:spLocks/>
              </p:cNvSpPr>
              <p:nvPr/>
            </p:nvSpPr>
            <p:spPr bwMode="auto">
              <a:xfrm>
                <a:off x="2736" y="3343"/>
                <a:ext cx="346" cy="833"/>
              </a:xfrm>
              <a:custGeom>
                <a:avLst/>
                <a:gdLst>
                  <a:gd name="T0" fmla="*/ 244 w 376"/>
                  <a:gd name="T1" fmla="*/ 0 h 1200"/>
                  <a:gd name="T2" fmla="*/ 284 w 376"/>
                  <a:gd name="T3" fmla="*/ 231 h 1200"/>
                  <a:gd name="T4" fmla="*/ 40 w 376"/>
                  <a:gd name="T5" fmla="*/ 462 h 1200"/>
                  <a:gd name="T6" fmla="*/ 40 w 376"/>
                  <a:gd name="T7" fmla="*/ 578 h 1200"/>
                  <a:gd name="T8" fmla="*/ 0 60000 65536"/>
                  <a:gd name="T9" fmla="*/ 0 60000 65536"/>
                  <a:gd name="T10" fmla="*/ 0 60000 65536"/>
                  <a:gd name="T11" fmla="*/ 0 60000 65536"/>
                  <a:gd name="T12" fmla="*/ 0 w 376"/>
                  <a:gd name="T13" fmla="*/ 0 h 1200"/>
                  <a:gd name="T14" fmla="*/ 376 w 376"/>
                  <a:gd name="T15" fmla="*/ 1200 h 1200"/>
                </a:gdLst>
                <a:ahLst/>
                <a:cxnLst>
                  <a:cxn ang="T8">
                    <a:pos x="T0" y="T1"/>
                  </a:cxn>
                  <a:cxn ang="T9">
                    <a:pos x="T2" y="T3"/>
                  </a:cxn>
                  <a:cxn ang="T10">
                    <a:pos x="T4" y="T5"/>
                  </a:cxn>
                  <a:cxn ang="T11">
                    <a:pos x="T6" y="T7"/>
                  </a:cxn>
                </a:cxnLst>
                <a:rect l="T12" t="T13" r="T14" b="T15"/>
                <a:pathLst>
                  <a:path w="376" h="1200">
                    <a:moveTo>
                      <a:pt x="288" y="0"/>
                    </a:moveTo>
                    <a:cubicBezTo>
                      <a:pt x="332" y="160"/>
                      <a:pt x="376" y="320"/>
                      <a:pt x="336" y="480"/>
                    </a:cubicBezTo>
                    <a:cubicBezTo>
                      <a:pt x="296" y="640"/>
                      <a:pt x="96" y="840"/>
                      <a:pt x="48" y="960"/>
                    </a:cubicBezTo>
                    <a:cubicBezTo>
                      <a:pt x="0" y="1080"/>
                      <a:pt x="48" y="1160"/>
                      <a:pt x="48" y="1200"/>
                    </a:cubicBezTo>
                  </a:path>
                </a:pathLst>
              </a:custGeom>
              <a:noFill/>
              <a:ln w="76200">
                <a:solidFill>
                  <a:srgbClr val="FF0000"/>
                </a:solidFill>
                <a:round/>
                <a:headEnd/>
                <a:tailEnd/>
              </a:ln>
            </p:spPr>
            <p:txBody>
              <a:bodyPr/>
              <a:lstStyle/>
              <a:p>
                <a:endParaRPr lang="en-US"/>
              </a:p>
            </p:txBody>
          </p:sp>
        </p:grpSp>
      </p:grpSp>
      <p:sp>
        <p:nvSpPr>
          <p:cNvPr id="72748" name="WordArt 44"/>
          <p:cNvSpPr>
            <a:spLocks noChangeArrowheads="1" noChangeShapeType="1" noTextEdit="1"/>
          </p:cNvSpPr>
          <p:nvPr/>
        </p:nvSpPr>
        <p:spPr bwMode="auto">
          <a:xfrm>
            <a:off x="2195513" y="908050"/>
            <a:ext cx="4681537" cy="304800"/>
          </a:xfrm>
          <a:prstGeom prst="rect">
            <a:avLst/>
          </a:prstGeom>
        </p:spPr>
        <p:txBody>
          <a:bodyPr wrap="none" fromWordArt="1">
            <a:prstTxWarp prst="textPlain">
              <a:avLst>
                <a:gd name="adj" fmla="val 50000"/>
              </a:avLst>
            </a:prstTxWarp>
          </a:bodyPr>
          <a:lstStyle/>
          <a:p>
            <a:pPr algn="ctr"/>
            <a:r>
              <a:rPr lang="en-US" sz="1000" b="1" kern="10">
                <a:ln w="9525">
                  <a:solidFill>
                    <a:schemeClr val="tx1"/>
                  </a:solidFill>
                  <a:round/>
                  <a:headEnd/>
                  <a:tailEnd/>
                </a:ln>
                <a:solidFill>
                  <a:srgbClr val="FF0000"/>
                </a:solidFill>
                <a:latin typeface="Arial"/>
                <a:cs typeface="Arial"/>
              </a:rPr>
              <a:t>Tiết học kết thúc </a:t>
            </a:r>
          </a:p>
        </p:txBody>
      </p:sp>
      <p:pic>
        <p:nvPicPr>
          <p:cNvPr id="72749" name="MO DAU- KET-PIANO.wav">
            <a:hlinkClick r:id="" action="ppaction://media"/>
          </p:cNvPr>
          <p:cNvPicPr>
            <a:picLocks noRot="1" noChangeAspect="1" noChangeArrowheads="1"/>
          </p:cNvPicPr>
          <p:nvPr>
            <a:audioFile r:link="rId1"/>
          </p:nvPr>
        </p:nvPicPr>
        <p:blipFill>
          <a:blip r:embed="rId6" cstate="print"/>
          <a:srcRect/>
          <a:stretch>
            <a:fillRect/>
          </a:stretch>
        </p:blipFill>
        <p:spPr bwMode="auto">
          <a:xfrm>
            <a:off x="0" y="6553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700" fill="hold"/>
                                        <p:tgtEl>
                                          <p:spTgt spid="727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274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762000" y="990600"/>
            <a:ext cx="7543800" cy="838200"/>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000080">
                    <a:alpha val="50000"/>
                  </a:srgbClr>
                </a:solidFill>
                <a:effectLst>
                  <a:prstShdw prst="shdw12">
                    <a:srgbClr val="9999FF">
                      <a:alpha val="50000"/>
                    </a:srgbClr>
                  </a:prstShdw>
                </a:effectLst>
                <a:latin typeface="Arial"/>
                <a:cs typeface="Arial"/>
              </a:rPr>
              <a:t>KHOA HỌC</a:t>
            </a:r>
          </a:p>
        </p:txBody>
      </p:sp>
      <p:sp>
        <p:nvSpPr>
          <p:cNvPr id="29699" name="Text Box 3"/>
          <p:cNvSpPr txBox="1">
            <a:spLocks noChangeArrowheads="1"/>
          </p:cNvSpPr>
          <p:nvPr/>
        </p:nvSpPr>
        <p:spPr bwMode="auto">
          <a:xfrm>
            <a:off x="304800" y="2514600"/>
            <a:ext cx="8610600" cy="1066800"/>
          </a:xfrm>
          <a:prstGeom prst="rect">
            <a:avLst/>
          </a:prstGeom>
          <a:noFill/>
          <a:ln w="9525">
            <a:noFill/>
            <a:miter lim="800000"/>
            <a:headEnd/>
            <a:tailEnd/>
          </a:ln>
          <a:effectLst/>
        </p:spPr>
        <p:txBody>
          <a:bodyPr>
            <a:spAutoFit/>
          </a:bodyPr>
          <a:lstStyle/>
          <a:p>
            <a:pPr eaLnBrk="0" hangingPunct="0">
              <a:spcBef>
                <a:spcPct val="50000"/>
              </a:spcBef>
            </a:pPr>
            <a:r>
              <a:rPr lang="en-US" sz="3200" u="sng">
                <a:solidFill>
                  <a:srgbClr val="0000CC"/>
                </a:solidFill>
                <a:latin typeface="Arial" charset="0"/>
              </a:rPr>
              <a:t>Kiểm tra bài</a:t>
            </a:r>
            <a:r>
              <a:rPr lang="en-US" sz="3200" u="sng">
                <a:solidFill>
                  <a:srgbClr val="0000FF"/>
                </a:solidFill>
                <a:latin typeface="Arial" charset="0"/>
              </a:rPr>
              <a:t> cũ</a:t>
            </a:r>
            <a:r>
              <a:rPr lang="en-US" sz="3200">
                <a:solidFill>
                  <a:srgbClr val="0000FF"/>
                </a:solidFill>
                <a:latin typeface="Arial" charset="0"/>
              </a:rPr>
              <a:t>: Chúng ta có thể làm gì để bảo vệ bầu không khí trong sạch?</a:t>
            </a:r>
          </a:p>
        </p:txBody>
      </p:sp>
      <p:sp>
        <p:nvSpPr>
          <p:cNvPr id="29700" name="Text Box 4"/>
          <p:cNvSpPr txBox="1">
            <a:spLocks noChangeArrowheads="1"/>
          </p:cNvSpPr>
          <p:nvPr/>
        </p:nvSpPr>
        <p:spPr bwMode="auto">
          <a:xfrm>
            <a:off x="228600" y="3886200"/>
            <a:ext cx="8915400" cy="252888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9900CC"/>
                </a:solidFill>
                <a:latin typeface="Arial" charset="0"/>
              </a:rPr>
              <a:t>Chúng ta có thể sử dụng một số cách chống ô nhiễm không khí như: thu gom và xử lí phân, rác hợp lí, giảm lượng khí thải độc hại của xe có động cơ và của nhà máy, giảm bụi, khói đun bếp, bảo vệ rừng và trồng nhiều cây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2000" fill="hold"/>
                                        <p:tgtEl>
                                          <p:spTgt spid="29698"/>
                                        </p:tgtEl>
                                        <p:attrNameLst>
                                          <p:attrName>ppt_w</p:attrName>
                                        </p:attrNameLst>
                                      </p:cBhvr>
                                      <p:tavLst>
                                        <p:tav tm="0">
                                          <p:val>
                                            <p:fltVal val="0"/>
                                          </p:val>
                                        </p:tav>
                                        <p:tav tm="100000">
                                          <p:val>
                                            <p:strVal val="#ppt_w"/>
                                          </p:val>
                                        </p:tav>
                                      </p:tavLst>
                                    </p:anim>
                                    <p:anim calcmode="lin" valueType="num">
                                      <p:cBhvr>
                                        <p:cTn id="8" dur="2000" fill="hold"/>
                                        <p:tgtEl>
                                          <p:spTgt spid="29698"/>
                                        </p:tgtEl>
                                        <p:attrNameLst>
                                          <p:attrName>ppt_h</p:attrName>
                                        </p:attrNameLst>
                                      </p:cBhvr>
                                      <p:tavLst>
                                        <p:tav tm="0">
                                          <p:val>
                                            <p:fltVal val="0"/>
                                          </p:val>
                                        </p:tav>
                                        <p:tav tm="100000">
                                          <p:val>
                                            <p:strVal val="#ppt_h"/>
                                          </p:val>
                                        </p:tav>
                                      </p:tavLst>
                                    </p:anim>
                                    <p:animEffect transition="in" filter="fade">
                                      <p:cBhvr>
                                        <p:cTn id="9" dur="2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plus(in)">
                                      <p:cBhvr>
                                        <p:cTn id="14" dur="2000"/>
                                        <p:tgtEl>
                                          <p:spTgt spid="2969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strips(downLeft)">
                                      <p:cBhvr>
                                        <p:cTn id="19"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p:bldP spid="297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5"/>
          <p:cNvSpPr>
            <a:spLocks noChangeArrowheads="1" noChangeShapeType="1" noTextEdit="1"/>
          </p:cNvSpPr>
          <p:nvPr/>
        </p:nvSpPr>
        <p:spPr bwMode="auto">
          <a:xfrm>
            <a:off x="3429000" y="914400"/>
            <a:ext cx="2286000" cy="41433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FFFF"/>
                </a:solidFill>
                <a:latin typeface="Arial"/>
                <a:cs typeface="Arial"/>
              </a:rPr>
              <a:t>Âm thanh</a:t>
            </a:r>
          </a:p>
        </p:txBody>
      </p:sp>
      <p:sp>
        <p:nvSpPr>
          <p:cNvPr id="7171" name="Rectangle 13"/>
          <p:cNvSpPr>
            <a:spLocks noChangeArrowheads="1"/>
          </p:cNvSpPr>
          <p:nvPr/>
        </p:nvSpPr>
        <p:spPr bwMode="auto">
          <a:xfrm>
            <a:off x="0" y="1219200"/>
            <a:ext cx="8382000" cy="762000"/>
          </a:xfrm>
          <a:prstGeom prst="rect">
            <a:avLst/>
          </a:prstGeom>
          <a:noFill/>
          <a:ln w="9525">
            <a:noFill/>
            <a:miter lim="800000"/>
            <a:headEnd/>
            <a:tailEnd/>
          </a:ln>
        </p:spPr>
        <p:txBody>
          <a:bodyPr wrap="none" anchor="ctr"/>
          <a:lstStyle/>
          <a:p>
            <a:r>
              <a:rPr lang="en-US" sz="2800" b="1" u="sng"/>
              <a:t>Các âm thanh xung quanh ta :</a:t>
            </a:r>
          </a:p>
        </p:txBody>
      </p:sp>
      <p:sp>
        <p:nvSpPr>
          <p:cNvPr id="59427" name="Rectangle 35"/>
          <p:cNvSpPr>
            <a:spLocks noChangeArrowheads="1"/>
          </p:cNvSpPr>
          <p:nvPr/>
        </p:nvSpPr>
        <p:spPr bwMode="auto">
          <a:xfrm>
            <a:off x="0" y="17526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nói,</a:t>
            </a:r>
          </a:p>
        </p:txBody>
      </p:sp>
      <p:sp>
        <p:nvSpPr>
          <p:cNvPr id="59428" name="Rectangle 36"/>
          <p:cNvSpPr>
            <a:spLocks noChangeArrowheads="1"/>
          </p:cNvSpPr>
          <p:nvPr/>
        </p:nvSpPr>
        <p:spPr bwMode="auto">
          <a:xfrm>
            <a:off x="1371600" y="17526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hát,</a:t>
            </a:r>
          </a:p>
        </p:txBody>
      </p:sp>
      <p:sp>
        <p:nvSpPr>
          <p:cNvPr id="59429" name="Rectangle 37"/>
          <p:cNvSpPr>
            <a:spLocks noChangeArrowheads="1"/>
          </p:cNvSpPr>
          <p:nvPr/>
        </p:nvSpPr>
        <p:spPr bwMode="auto">
          <a:xfrm>
            <a:off x="2971800" y="17526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gà gáy,</a:t>
            </a:r>
          </a:p>
        </p:txBody>
      </p:sp>
      <p:sp>
        <p:nvSpPr>
          <p:cNvPr id="59430" name="Rectangle 38"/>
          <p:cNvSpPr>
            <a:spLocks noChangeArrowheads="1"/>
          </p:cNvSpPr>
          <p:nvPr/>
        </p:nvSpPr>
        <p:spPr bwMode="auto">
          <a:xfrm>
            <a:off x="4572000" y="17526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cười,</a:t>
            </a:r>
          </a:p>
        </p:txBody>
      </p:sp>
      <p:sp>
        <p:nvSpPr>
          <p:cNvPr id="59431" name="Rectangle 39"/>
          <p:cNvSpPr>
            <a:spLocks noChangeArrowheads="1"/>
          </p:cNvSpPr>
          <p:nvPr/>
        </p:nvSpPr>
        <p:spPr bwMode="auto">
          <a:xfrm>
            <a:off x="6324600" y="17526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học bài,</a:t>
            </a:r>
          </a:p>
        </p:txBody>
      </p:sp>
      <p:sp>
        <p:nvSpPr>
          <p:cNvPr id="59432" name="Rectangle 40"/>
          <p:cNvSpPr>
            <a:spLocks noChangeArrowheads="1"/>
          </p:cNvSpPr>
          <p:nvPr/>
        </p:nvSpPr>
        <p:spPr bwMode="auto">
          <a:xfrm>
            <a:off x="0" y="3810000"/>
            <a:ext cx="4816475" cy="457200"/>
          </a:xfrm>
          <a:prstGeom prst="rect">
            <a:avLst/>
          </a:prstGeom>
          <a:noFill/>
          <a:ln w="9525">
            <a:noFill/>
            <a:miter lim="800000"/>
            <a:headEnd/>
            <a:tailEnd/>
          </a:ln>
        </p:spPr>
        <p:txBody>
          <a:bodyPr wrap="none">
            <a:spAutoFit/>
          </a:bodyPr>
          <a:lstStyle/>
          <a:p>
            <a:r>
              <a:rPr lang="en-US" sz="2400" b="1" u="sng">
                <a:solidFill>
                  <a:srgbClr val="0000CC"/>
                </a:solidFill>
              </a:rPr>
              <a:t>Âm thanh do con người gây ra :</a:t>
            </a:r>
          </a:p>
        </p:txBody>
      </p:sp>
      <p:sp>
        <p:nvSpPr>
          <p:cNvPr id="59435" name="Rectangle 43"/>
          <p:cNvSpPr>
            <a:spLocks noChangeArrowheads="1"/>
          </p:cNvSpPr>
          <p:nvPr/>
        </p:nvSpPr>
        <p:spPr bwMode="auto">
          <a:xfrm>
            <a:off x="304800" y="23622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sóng vỗ,</a:t>
            </a:r>
          </a:p>
        </p:txBody>
      </p:sp>
      <p:sp>
        <p:nvSpPr>
          <p:cNvPr id="59436" name="Rectangle 44"/>
          <p:cNvSpPr>
            <a:spLocks noChangeArrowheads="1"/>
          </p:cNvSpPr>
          <p:nvPr/>
        </p:nvSpPr>
        <p:spPr bwMode="auto">
          <a:xfrm>
            <a:off x="2333625" y="23622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côn trùng,</a:t>
            </a:r>
          </a:p>
        </p:txBody>
      </p:sp>
      <p:sp>
        <p:nvSpPr>
          <p:cNvPr id="59437" name="Rectangle 45"/>
          <p:cNvSpPr>
            <a:spLocks noChangeArrowheads="1"/>
          </p:cNvSpPr>
          <p:nvPr/>
        </p:nvSpPr>
        <p:spPr bwMode="auto">
          <a:xfrm>
            <a:off x="4191000" y="23622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trống,</a:t>
            </a:r>
          </a:p>
        </p:txBody>
      </p:sp>
      <p:sp>
        <p:nvSpPr>
          <p:cNvPr id="59438" name="Rectangle 46"/>
          <p:cNvSpPr>
            <a:spLocks noChangeArrowheads="1"/>
          </p:cNvSpPr>
          <p:nvPr/>
        </p:nvSpPr>
        <p:spPr bwMode="auto">
          <a:xfrm>
            <a:off x="6003925" y="23622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chim hót,</a:t>
            </a:r>
          </a:p>
        </p:txBody>
      </p:sp>
      <p:sp>
        <p:nvSpPr>
          <p:cNvPr id="59439" name="Rectangle 47"/>
          <p:cNvSpPr>
            <a:spLocks noChangeArrowheads="1"/>
          </p:cNvSpPr>
          <p:nvPr/>
        </p:nvSpPr>
        <p:spPr bwMode="auto">
          <a:xfrm>
            <a:off x="76200" y="28194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sấm,</a:t>
            </a:r>
          </a:p>
        </p:txBody>
      </p:sp>
      <p:sp>
        <p:nvSpPr>
          <p:cNvPr id="59440" name="Rectangle 48"/>
          <p:cNvSpPr>
            <a:spLocks noChangeArrowheads="1"/>
          </p:cNvSpPr>
          <p:nvPr/>
        </p:nvSpPr>
        <p:spPr bwMode="auto">
          <a:xfrm>
            <a:off x="1828800" y="28194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động cơ,</a:t>
            </a:r>
          </a:p>
        </p:txBody>
      </p:sp>
      <p:sp>
        <p:nvSpPr>
          <p:cNvPr id="59441" name="Rectangle 49"/>
          <p:cNvSpPr>
            <a:spLocks noChangeArrowheads="1"/>
          </p:cNvSpPr>
          <p:nvPr/>
        </p:nvSpPr>
        <p:spPr bwMode="auto">
          <a:xfrm>
            <a:off x="3505200" y="28194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gió,</a:t>
            </a:r>
          </a:p>
        </p:txBody>
      </p:sp>
      <p:sp>
        <p:nvSpPr>
          <p:cNvPr id="59442" name="Rectangle 50"/>
          <p:cNvSpPr>
            <a:spLocks noChangeArrowheads="1"/>
          </p:cNvSpPr>
          <p:nvPr/>
        </p:nvSpPr>
        <p:spPr bwMode="auto">
          <a:xfrm>
            <a:off x="4876800" y="28321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đàn,</a:t>
            </a:r>
          </a:p>
        </p:txBody>
      </p:sp>
      <p:sp>
        <p:nvSpPr>
          <p:cNvPr id="59443" name="Rectangle 51"/>
          <p:cNvSpPr>
            <a:spLocks noChangeArrowheads="1"/>
          </p:cNvSpPr>
          <p:nvPr/>
        </p:nvSpPr>
        <p:spPr bwMode="auto">
          <a:xfrm>
            <a:off x="6324600" y="2819400"/>
            <a:ext cx="1905000" cy="685800"/>
          </a:xfrm>
          <a:prstGeom prst="rect">
            <a:avLst/>
          </a:prstGeom>
          <a:noFill/>
          <a:ln w="9525">
            <a:noFill/>
            <a:miter lim="800000"/>
            <a:headEnd/>
            <a:tailEnd/>
          </a:ln>
        </p:spPr>
        <p:txBody>
          <a:bodyPr wrap="none" anchor="ctr"/>
          <a:lstStyle/>
          <a:p>
            <a:pPr algn="ctr"/>
            <a:r>
              <a:rPr lang="en-US" sz="2400" i="1">
                <a:solidFill>
                  <a:srgbClr val="FF3300"/>
                </a:solidFill>
              </a:rPr>
              <a:t>tiếng mưa,</a:t>
            </a:r>
          </a:p>
        </p:txBody>
      </p:sp>
      <p:sp>
        <p:nvSpPr>
          <p:cNvPr id="59444" name="Rectangle 52"/>
          <p:cNvSpPr>
            <a:spLocks noChangeArrowheads="1"/>
          </p:cNvSpPr>
          <p:nvPr/>
        </p:nvSpPr>
        <p:spPr bwMode="auto">
          <a:xfrm>
            <a:off x="0" y="5029200"/>
            <a:ext cx="4919663" cy="457200"/>
          </a:xfrm>
          <a:prstGeom prst="rect">
            <a:avLst/>
          </a:prstGeom>
          <a:noFill/>
          <a:ln w="9525">
            <a:noFill/>
            <a:miter lim="800000"/>
            <a:headEnd/>
            <a:tailEnd/>
          </a:ln>
        </p:spPr>
        <p:txBody>
          <a:bodyPr wrap="none">
            <a:spAutoFit/>
          </a:bodyPr>
          <a:lstStyle/>
          <a:p>
            <a:r>
              <a:rPr lang="en-US" sz="2400" b="1" u="sng">
                <a:solidFill>
                  <a:srgbClr val="FF3399"/>
                </a:solidFill>
              </a:rPr>
              <a:t>Âm thanh do thiên nhiên gây ra :</a:t>
            </a:r>
          </a:p>
        </p:txBody>
      </p:sp>
      <p:sp>
        <p:nvSpPr>
          <p:cNvPr id="59445" name="Rectangle 53"/>
          <p:cNvSpPr>
            <a:spLocks noChangeArrowheads="1"/>
          </p:cNvSpPr>
          <p:nvPr/>
        </p:nvSpPr>
        <p:spPr bwMode="auto">
          <a:xfrm>
            <a:off x="0" y="5867400"/>
            <a:ext cx="6048375" cy="457200"/>
          </a:xfrm>
          <a:prstGeom prst="rect">
            <a:avLst/>
          </a:prstGeom>
          <a:noFill/>
          <a:ln w="9525">
            <a:noFill/>
            <a:miter lim="800000"/>
            <a:headEnd/>
            <a:tailEnd/>
          </a:ln>
        </p:spPr>
        <p:txBody>
          <a:bodyPr wrap="none">
            <a:spAutoFit/>
          </a:bodyPr>
          <a:lstStyle/>
          <a:p>
            <a:r>
              <a:rPr lang="en-US" sz="2400" b="1" u="sng">
                <a:solidFill>
                  <a:srgbClr val="006600"/>
                </a:solidFill>
              </a:rPr>
              <a:t>Âm thanh thường nghe buổi sáng, tối…:</a:t>
            </a:r>
          </a:p>
        </p:txBody>
      </p:sp>
      <p:sp>
        <p:nvSpPr>
          <p:cNvPr id="59454" name="Rectangle 62"/>
          <p:cNvSpPr>
            <a:spLocks noChangeArrowheads="1"/>
          </p:cNvSpPr>
          <p:nvPr/>
        </p:nvSpPr>
        <p:spPr bwMode="auto">
          <a:xfrm>
            <a:off x="7696200" y="2743200"/>
            <a:ext cx="1295400" cy="762000"/>
          </a:xfrm>
          <a:prstGeom prst="rect">
            <a:avLst/>
          </a:prstGeom>
          <a:noFill/>
          <a:ln w="9525">
            <a:noFill/>
            <a:miter lim="800000"/>
            <a:headEnd/>
            <a:tailEnd/>
          </a:ln>
        </p:spPr>
        <p:txBody>
          <a:bodyPr wrap="none" anchor="ctr"/>
          <a:lstStyle/>
          <a:p>
            <a:pPr algn="ctr"/>
            <a:r>
              <a:rPr lang="en-US" sz="2400">
                <a:solidFill>
                  <a:srgbClr val="FF33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432"/>
                                        </p:tgtEl>
                                        <p:attrNameLst>
                                          <p:attrName>style.visibility</p:attrName>
                                        </p:attrNameLst>
                                      </p:cBhvr>
                                      <p:to>
                                        <p:strVal val="visible"/>
                                      </p:to>
                                    </p:set>
                                    <p:anim calcmode="discrete" valueType="clr">
                                      <p:cBhvr override="childStyle">
                                        <p:cTn id="7" dur="80"/>
                                        <p:tgtEl>
                                          <p:spTgt spid="594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432"/>
                                        </p:tgtEl>
                                        <p:attrNameLst>
                                          <p:attrName>fillcolor</p:attrName>
                                        </p:attrNameLst>
                                      </p:cBhvr>
                                      <p:tavLst>
                                        <p:tav tm="0">
                                          <p:val>
                                            <p:clrVal>
                                              <a:schemeClr val="accent2"/>
                                            </p:clrVal>
                                          </p:val>
                                        </p:tav>
                                        <p:tav tm="50000">
                                          <p:val>
                                            <p:clrVal>
                                              <a:schemeClr val="hlink"/>
                                            </p:clrVal>
                                          </p:val>
                                        </p:tav>
                                      </p:tavLst>
                                    </p:anim>
                                    <p:set>
                                      <p:cBhvr>
                                        <p:cTn id="9" dur="80"/>
                                        <p:tgtEl>
                                          <p:spTgt spid="5943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9444"/>
                                        </p:tgtEl>
                                        <p:attrNameLst>
                                          <p:attrName>style.visibility</p:attrName>
                                        </p:attrNameLst>
                                      </p:cBhvr>
                                      <p:to>
                                        <p:strVal val="visible"/>
                                      </p:to>
                                    </p:set>
                                    <p:anim calcmode="discrete" valueType="clr">
                                      <p:cBhvr override="childStyle">
                                        <p:cTn id="14" dur="80"/>
                                        <p:tgtEl>
                                          <p:spTgt spid="5944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444"/>
                                        </p:tgtEl>
                                        <p:attrNameLst>
                                          <p:attrName>fillcolor</p:attrName>
                                        </p:attrNameLst>
                                      </p:cBhvr>
                                      <p:tavLst>
                                        <p:tav tm="0">
                                          <p:val>
                                            <p:clrVal>
                                              <a:schemeClr val="accent2"/>
                                            </p:clrVal>
                                          </p:val>
                                        </p:tav>
                                        <p:tav tm="50000">
                                          <p:val>
                                            <p:clrVal>
                                              <a:schemeClr val="hlink"/>
                                            </p:clrVal>
                                          </p:val>
                                        </p:tav>
                                      </p:tavLst>
                                    </p:anim>
                                    <p:set>
                                      <p:cBhvr>
                                        <p:cTn id="16" dur="80"/>
                                        <p:tgtEl>
                                          <p:spTgt spid="5944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9445"/>
                                        </p:tgtEl>
                                        <p:attrNameLst>
                                          <p:attrName>style.visibility</p:attrName>
                                        </p:attrNameLst>
                                      </p:cBhvr>
                                      <p:to>
                                        <p:strVal val="visible"/>
                                      </p:to>
                                    </p:set>
                                    <p:anim calcmode="discrete" valueType="clr">
                                      <p:cBhvr override="childStyle">
                                        <p:cTn id="21" dur="80"/>
                                        <p:tgtEl>
                                          <p:spTgt spid="5944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9445"/>
                                        </p:tgtEl>
                                        <p:attrNameLst>
                                          <p:attrName>fillcolor</p:attrName>
                                        </p:attrNameLst>
                                      </p:cBhvr>
                                      <p:tavLst>
                                        <p:tav tm="0">
                                          <p:val>
                                            <p:clrVal>
                                              <a:schemeClr val="accent2"/>
                                            </p:clrVal>
                                          </p:val>
                                        </p:tav>
                                        <p:tav tm="50000">
                                          <p:val>
                                            <p:clrVal>
                                              <a:schemeClr val="hlink"/>
                                            </p:clrVal>
                                          </p:val>
                                        </p:tav>
                                      </p:tavLst>
                                    </p:anim>
                                    <p:set>
                                      <p:cBhvr>
                                        <p:cTn id="23" dur="80"/>
                                        <p:tgtEl>
                                          <p:spTgt spid="5944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grpId="0" nodeType="clickEffect">
                                  <p:stCondLst>
                                    <p:cond delay="0"/>
                                  </p:stCondLst>
                                  <p:childTnLst>
                                    <p:animMotion origin="layout" path="M 3.33333E-6 4.44444E-6 L 0.4875 0.29444 " pathEditMode="relative" rAng="0" ptsTypes="AA">
                                      <p:cBhvr>
                                        <p:cTn id="27" dur="500" fill="hold"/>
                                        <p:tgtEl>
                                          <p:spTgt spid="59427"/>
                                        </p:tgtEl>
                                        <p:attrNameLst>
                                          <p:attrName>ppt_x</p:attrName>
                                          <p:attrName>ppt_y</p:attrName>
                                        </p:attrNameLst>
                                      </p:cBhvr>
                                      <p:rCtr x="244" y="147"/>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50000" decel="50000" fill="hold" grpId="0" nodeType="clickEffect">
                                  <p:stCondLst>
                                    <p:cond delay="0"/>
                                  </p:stCondLst>
                                  <p:childTnLst>
                                    <p:animMotion origin="layout" path="M 3.33333E-6 4.44444E-6 L 0.4875 0.29444 " pathEditMode="relative" rAng="0" ptsTypes="AA">
                                      <p:cBhvr>
                                        <p:cTn id="31" dur="500" fill="hold"/>
                                        <p:tgtEl>
                                          <p:spTgt spid="59428"/>
                                        </p:tgtEl>
                                        <p:attrNameLst>
                                          <p:attrName>ppt_x</p:attrName>
                                          <p:attrName>ppt_y</p:attrName>
                                        </p:attrNameLst>
                                      </p:cBhvr>
                                      <p:rCtr x="244" y="147"/>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path" presetSubtype="0" accel="50000" decel="50000" fill="hold" grpId="0" nodeType="clickEffect">
                                  <p:stCondLst>
                                    <p:cond delay="0"/>
                                  </p:stCondLst>
                                  <p:childTnLst>
                                    <p:animMotion origin="layout" path="M 0.00173 4.44444E-6 L 0.32257 0.59444 " pathEditMode="relative" rAng="0" ptsTypes="AA">
                                      <p:cBhvr>
                                        <p:cTn id="35" dur="500" fill="hold"/>
                                        <p:tgtEl>
                                          <p:spTgt spid="59429"/>
                                        </p:tgtEl>
                                        <p:attrNameLst>
                                          <p:attrName>ppt_x</p:attrName>
                                          <p:attrName>ppt_y</p:attrName>
                                        </p:attrNameLst>
                                      </p:cBhvr>
                                      <p:rCtr x="160" y="297"/>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path" presetSubtype="0" accel="50000" decel="50000" fill="hold" grpId="0" nodeType="clickEffect">
                                  <p:stCondLst>
                                    <p:cond delay="0"/>
                                  </p:stCondLst>
                                  <p:childTnLst>
                                    <p:animMotion origin="layout" path="M 3.33333E-6 4.44444E-6 L 0.2875 0.29444 " pathEditMode="relative" rAng="0" ptsTypes="AA">
                                      <p:cBhvr>
                                        <p:cTn id="39" dur="500" fill="hold"/>
                                        <p:tgtEl>
                                          <p:spTgt spid="59430"/>
                                        </p:tgtEl>
                                        <p:attrNameLst>
                                          <p:attrName>ppt_x</p:attrName>
                                          <p:attrName>ppt_y</p:attrName>
                                        </p:attrNameLst>
                                      </p:cBhvr>
                                      <p:rCtr x="144" y="147"/>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grpId="0" nodeType="clickEffect">
                                  <p:stCondLst>
                                    <p:cond delay="0"/>
                                  </p:stCondLst>
                                  <p:childTnLst>
                                    <p:animMotion origin="layout" path="M -0.05416 0.03888 L -0.6875 0.36111 " pathEditMode="relative" rAng="0" ptsTypes="AA">
                                      <p:cBhvr>
                                        <p:cTn id="43" dur="500" fill="hold"/>
                                        <p:tgtEl>
                                          <p:spTgt spid="59431"/>
                                        </p:tgtEl>
                                        <p:attrNameLst>
                                          <p:attrName>ppt_x</p:attrName>
                                          <p:attrName>ppt_y</p:attrName>
                                        </p:attrNameLst>
                                      </p:cBhvr>
                                      <p:rCtr x="-317" y="161"/>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path" presetSubtype="0" accel="50000" decel="50000" fill="hold" grpId="0" nodeType="clickEffect">
                                  <p:stCondLst>
                                    <p:cond delay="0"/>
                                  </p:stCondLst>
                                  <p:childTnLst>
                                    <p:animMotion origin="layout" path="M 2.77556E-17 1.11111E-6 L 0.50833 0.37778 " pathEditMode="relative" rAng="0" ptsTypes="AA">
                                      <p:cBhvr>
                                        <p:cTn id="47" dur="500" fill="hold"/>
                                        <p:tgtEl>
                                          <p:spTgt spid="59435"/>
                                        </p:tgtEl>
                                        <p:attrNameLst>
                                          <p:attrName>ppt_x</p:attrName>
                                          <p:attrName>ppt_y</p:attrName>
                                        </p:attrNameLst>
                                      </p:cBhvr>
                                      <p:rCtr x="254" y="189"/>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path" presetSubtype="0" accel="50000" decel="50000" fill="hold" grpId="0" nodeType="clickEffect">
                                  <p:stCondLst>
                                    <p:cond delay="0"/>
                                  </p:stCondLst>
                                  <p:childTnLst>
                                    <p:animMotion origin="layout" path="M 5E-6 -4.44444E-6 L -0.22605 0.57223 " pathEditMode="relative" rAng="0" ptsTypes="AA">
                                      <p:cBhvr>
                                        <p:cTn id="51" dur="500" fill="hold"/>
                                        <p:tgtEl>
                                          <p:spTgt spid="59436"/>
                                        </p:tgtEl>
                                        <p:attrNameLst>
                                          <p:attrName>ppt_x</p:attrName>
                                          <p:attrName>ppt_y</p:attrName>
                                        </p:attrNameLst>
                                      </p:cBhvr>
                                      <p:rCtr x="-113" y="286"/>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grpId="0" nodeType="clickEffect">
                                  <p:stCondLst>
                                    <p:cond delay="0"/>
                                  </p:stCondLst>
                                  <p:childTnLst>
                                    <p:animMotion origin="layout" path="M 0 -4.44444E-6 L -0.25417 0.27223 " pathEditMode="relative" rAng="0" ptsTypes="AA">
                                      <p:cBhvr>
                                        <p:cTn id="55" dur="500" fill="hold"/>
                                        <p:tgtEl>
                                          <p:spTgt spid="59437"/>
                                        </p:tgtEl>
                                        <p:attrNameLst>
                                          <p:attrName>ppt_x</p:attrName>
                                          <p:attrName>ppt_y</p:attrName>
                                        </p:attrNameLst>
                                      </p:cBhvr>
                                      <p:rCtr x="-127" y="136"/>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path" presetSubtype="0" accel="50000" decel="50000" fill="hold" grpId="0" nodeType="clickEffect">
                                  <p:stCondLst>
                                    <p:cond delay="0"/>
                                  </p:stCondLst>
                                  <p:childTnLst>
                                    <p:animMotion origin="layout" path="M 0.04167 0.00556 L -0.38576 0.57223 " pathEditMode="relative" rAng="0" ptsTypes="AA">
                                      <p:cBhvr>
                                        <p:cTn id="59" dur="500" fill="hold"/>
                                        <p:tgtEl>
                                          <p:spTgt spid="59438"/>
                                        </p:tgtEl>
                                        <p:attrNameLst>
                                          <p:attrName>ppt_x</p:attrName>
                                          <p:attrName>ppt_y</p:attrName>
                                        </p:attrNameLst>
                                      </p:cBhvr>
                                      <p:rCtr x="-214" y="283"/>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path" presetSubtype="0" accel="50000" decel="50000" fill="hold" grpId="0" nodeType="clickEffect">
                                  <p:stCondLst>
                                    <p:cond delay="0"/>
                                  </p:stCondLst>
                                  <p:childTnLst>
                                    <p:animMotion origin="layout" path="M 1.38778E-17 -1.11111E-6 L 0.72083 0.31667 " pathEditMode="relative" rAng="0" ptsTypes="AA">
                                      <p:cBhvr>
                                        <p:cTn id="63" dur="500" fill="hold"/>
                                        <p:tgtEl>
                                          <p:spTgt spid="59439"/>
                                        </p:tgtEl>
                                        <p:attrNameLst>
                                          <p:attrName>ppt_x</p:attrName>
                                          <p:attrName>ppt_y</p:attrName>
                                        </p:attrNameLst>
                                      </p:cBhvr>
                                      <p:rCtr x="360" y="158"/>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path" presetSubtype="0" accel="50000" decel="50000" fill="hold" grpId="0" nodeType="clickEffect">
                                  <p:stCondLst>
                                    <p:cond delay="0"/>
                                  </p:stCondLst>
                                  <p:childTnLst>
                                    <p:animMotion origin="layout" path="M 3.33333E-6 -1.11111E-6 L 0.2125 0.20556 " pathEditMode="relative" rAng="0" ptsTypes="AA">
                                      <p:cBhvr>
                                        <p:cTn id="67" dur="500" fill="hold"/>
                                        <p:tgtEl>
                                          <p:spTgt spid="59440"/>
                                        </p:tgtEl>
                                        <p:attrNameLst>
                                          <p:attrName>ppt_x</p:attrName>
                                          <p:attrName>ppt_y</p:attrName>
                                        </p:attrNameLst>
                                      </p:cBhvr>
                                      <p:rCtr x="106" y="103"/>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path" presetSubtype="0" accel="50000" decel="50000" fill="hold" grpId="0" nodeType="clickEffect">
                                  <p:stCondLst>
                                    <p:cond delay="0"/>
                                  </p:stCondLst>
                                  <p:childTnLst>
                                    <p:animMotion origin="layout" path="M 0 -1.11111E-6 L -0.40417 0.38333 " pathEditMode="relative" rAng="0" ptsTypes="AA">
                                      <p:cBhvr>
                                        <p:cTn id="71" dur="500" fill="hold"/>
                                        <p:tgtEl>
                                          <p:spTgt spid="59441"/>
                                        </p:tgtEl>
                                        <p:attrNameLst>
                                          <p:attrName>ppt_x</p:attrName>
                                          <p:attrName>ppt_y</p:attrName>
                                        </p:attrNameLst>
                                      </p:cBhvr>
                                      <p:rCtr x="-202" y="192"/>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path" presetSubtype="0" accel="50000" decel="50000" fill="hold" grpId="0" nodeType="clickEffect">
                                  <p:stCondLst>
                                    <p:cond delay="0"/>
                                  </p:stCondLst>
                                  <p:childTnLst>
                                    <p:animMotion origin="layout" path="M 0 -2.96296E-6 L 0.07083 0.20371 " pathEditMode="relative" rAng="0" ptsTypes="AA">
                                      <p:cBhvr>
                                        <p:cTn id="75" dur="500" fill="hold"/>
                                        <p:tgtEl>
                                          <p:spTgt spid="59442"/>
                                        </p:tgtEl>
                                        <p:attrNameLst>
                                          <p:attrName>ppt_x</p:attrName>
                                          <p:attrName>ppt_y</p:attrName>
                                        </p:attrNameLst>
                                      </p:cBhvr>
                                      <p:rCtr x="35" y="102"/>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path" presetSubtype="0" accel="50000" decel="50000" fill="hold" grpId="0" nodeType="clickEffect">
                                  <p:stCondLst>
                                    <p:cond delay="0"/>
                                  </p:stCondLst>
                                  <p:childTnLst>
                                    <p:animMotion origin="layout" path="M -3.33333E-6 -1.11111E-6 L -0.5375 0.38333 " pathEditMode="relative" rAng="0" ptsTypes="AA">
                                      <p:cBhvr>
                                        <p:cTn id="79" dur="500" fill="hold"/>
                                        <p:tgtEl>
                                          <p:spTgt spid="59443"/>
                                        </p:tgtEl>
                                        <p:attrNameLst>
                                          <p:attrName>ppt_x</p:attrName>
                                          <p:attrName>ppt_y</p:attrName>
                                        </p:attrNameLst>
                                      </p:cBhvr>
                                      <p:rCtr x="-269" y="192"/>
                                    </p:animMotion>
                                  </p:childTnLst>
                                </p:cTn>
                              </p:par>
                              <p:par>
                                <p:cTn id="80" presetID="8" presetClass="exit" presetSubtype="16" fill="hold" grpId="0" nodeType="withEffect">
                                  <p:stCondLst>
                                    <p:cond delay="0"/>
                                  </p:stCondLst>
                                  <p:childTnLst>
                                    <p:animEffect transition="out" filter="diamond(in)">
                                      <p:cBhvr>
                                        <p:cTn id="81" dur="500"/>
                                        <p:tgtEl>
                                          <p:spTgt spid="59454"/>
                                        </p:tgtEl>
                                      </p:cBhvr>
                                    </p:animEffect>
                                    <p:set>
                                      <p:cBhvr>
                                        <p:cTn id="82" dur="1" fill="hold">
                                          <p:stCondLst>
                                            <p:cond delay="499"/>
                                          </p:stCondLst>
                                        </p:cTn>
                                        <p:tgtEl>
                                          <p:spTgt spid="594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7" grpId="0"/>
      <p:bldP spid="59428" grpId="0"/>
      <p:bldP spid="59429" grpId="0"/>
      <p:bldP spid="59430" grpId="0"/>
      <p:bldP spid="59431" grpId="0"/>
      <p:bldP spid="59432" grpId="0"/>
      <p:bldP spid="59435" grpId="0"/>
      <p:bldP spid="59436" grpId="0"/>
      <p:bldP spid="59437" grpId="0"/>
      <p:bldP spid="59438" grpId="0"/>
      <p:bldP spid="59439" grpId="0"/>
      <p:bldP spid="59440" grpId="0"/>
      <p:bldP spid="59441" grpId="0"/>
      <p:bldP spid="59442" grpId="0"/>
      <p:bldP spid="59443" grpId="0"/>
      <p:bldP spid="59444" grpId="0"/>
      <p:bldP spid="59445" grpId="0"/>
      <p:bldP spid="594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5"/>
          <p:cNvSpPr>
            <a:spLocks noChangeArrowheads="1" noChangeShapeType="1" noTextEdit="1"/>
          </p:cNvSpPr>
          <p:nvPr/>
        </p:nvSpPr>
        <p:spPr bwMode="auto">
          <a:xfrm>
            <a:off x="3429000" y="914400"/>
            <a:ext cx="2286000" cy="41433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FFFF"/>
                </a:solidFill>
                <a:latin typeface="Arial"/>
                <a:cs typeface="Arial"/>
              </a:rPr>
              <a:t>Âm thanh</a:t>
            </a:r>
          </a:p>
        </p:txBody>
      </p:sp>
      <p:pic>
        <p:nvPicPr>
          <p:cNvPr id="73734" name="Picture 6" descr="Untitled-1"/>
          <p:cNvPicPr>
            <a:picLocks noChangeAspect="1" noChangeArrowheads="1"/>
          </p:cNvPicPr>
          <p:nvPr/>
        </p:nvPicPr>
        <p:blipFill>
          <a:blip r:embed="rId2" cstate="print"/>
          <a:srcRect/>
          <a:stretch>
            <a:fillRect/>
          </a:stretch>
        </p:blipFill>
        <p:spPr bwMode="auto">
          <a:xfrm>
            <a:off x="457200" y="1397000"/>
            <a:ext cx="8153400" cy="5461000"/>
          </a:xfrm>
          <a:prstGeom prst="rect">
            <a:avLst/>
          </a:prstGeom>
          <a:noFill/>
          <a:ln w="9525">
            <a:noFill/>
            <a:miter lim="800000"/>
            <a:headEnd/>
            <a:tailEnd/>
          </a:ln>
        </p:spPr>
      </p:pic>
      <p:sp>
        <p:nvSpPr>
          <p:cNvPr id="73735" name="Text Box 7"/>
          <p:cNvSpPr txBox="1">
            <a:spLocks noChangeArrowheads="1"/>
          </p:cNvSpPr>
          <p:nvPr/>
        </p:nvSpPr>
        <p:spPr bwMode="auto">
          <a:xfrm>
            <a:off x="0" y="2960688"/>
            <a:ext cx="9144000" cy="3897312"/>
          </a:xfrm>
          <a:prstGeom prst="rect">
            <a:avLst/>
          </a:prstGeom>
          <a:noFill/>
          <a:ln w="9525" algn="ctr">
            <a:noFill/>
            <a:miter lim="800000"/>
            <a:headEnd/>
            <a:tailEnd/>
          </a:ln>
        </p:spPr>
        <p:txBody>
          <a:bodyPr anchor="b">
            <a:spAutoFit/>
          </a:bodyPr>
          <a:lstStyle/>
          <a:p>
            <a:pPr algn="just" eaLnBrk="0" hangingPunct="0">
              <a:spcBef>
                <a:spcPct val="20000"/>
              </a:spcBef>
            </a:pPr>
            <a:r>
              <a:rPr lang="fr-LU" sz="4800" b="1">
                <a:solidFill>
                  <a:srgbClr val="000099"/>
                </a:solidFill>
                <a:latin typeface="Times New Roman" pitchFamily="18" charset="0"/>
              </a:rPr>
              <a:t>Kết luận:</a:t>
            </a:r>
          </a:p>
          <a:p>
            <a:pPr algn="just" eaLnBrk="0" hangingPunct="0">
              <a:spcBef>
                <a:spcPct val="20000"/>
              </a:spcBef>
            </a:pPr>
            <a:r>
              <a:rPr lang="fr-LU" sz="4800" b="1">
                <a:solidFill>
                  <a:srgbClr val="000099"/>
                </a:solidFill>
                <a:latin typeface="Times New Roman" pitchFamily="18" charset="0"/>
              </a:rPr>
              <a:t> Xung quanh chúng ta có rất nhiều âm thanh. Hằng ngày. Hằng giờ tai ta nghe được âm thanh đó.</a:t>
            </a:r>
          </a:p>
        </p:txBody>
      </p:sp>
      <p:sp>
        <p:nvSpPr>
          <p:cNvPr id="73736" name="Text Box 8"/>
          <p:cNvSpPr txBox="1">
            <a:spLocks noChangeArrowheads="1"/>
          </p:cNvSpPr>
          <p:nvPr/>
        </p:nvSpPr>
        <p:spPr bwMode="auto">
          <a:xfrm>
            <a:off x="76200" y="1743075"/>
            <a:ext cx="7315200" cy="588963"/>
          </a:xfrm>
          <a:prstGeom prst="rect">
            <a:avLst/>
          </a:prstGeom>
          <a:gradFill rotWithShape="1">
            <a:gsLst>
              <a:gs pos="0">
                <a:srgbClr val="FF3300"/>
              </a:gs>
              <a:gs pos="50000">
                <a:schemeClr val="bg1"/>
              </a:gs>
              <a:gs pos="100000">
                <a:srgbClr val="FF3300"/>
              </a:gs>
            </a:gsLst>
            <a:lin ang="18900000" scaled="1"/>
          </a:gradFill>
          <a:ln w="9525" algn="ctr">
            <a:solidFill>
              <a:schemeClr val="tx1"/>
            </a:solidFill>
            <a:miter lim="800000"/>
            <a:headEnd/>
            <a:tailEnd/>
          </a:ln>
          <a:effectLst/>
          <a:extLst>
            <a:ext uri="{AF507438-7753-43E0-B8FC-AC1667EBCBE1}"/>
          </a:extLst>
        </p:spPr>
        <p:txBody>
          <a:bodyPr anchor="b">
            <a:spAutoFit/>
          </a:bodyPr>
          <a:lstStyle/>
          <a:p>
            <a:pPr eaLnBrk="0" fontAlgn="auto" hangingPunct="0">
              <a:spcBef>
                <a:spcPct val="50000"/>
              </a:spcBef>
              <a:spcAft>
                <a:spcPts val="0"/>
              </a:spcAft>
              <a:defRPr/>
            </a:pPr>
            <a:r>
              <a:rPr lang="fr-LU" sz="3200" b="1">
                <a:solidFill>
                  <a:srgbClr val="000099"/>
                </a:solidFill>
                <a:latin typeface="Times New Roman" pitchFamily="18" charset="0"/>
                <a:cs typeface="+mn-cs"/>
              </a:rPr>
              <a:t>1/.Tìm hiểu các âm thanh xung quanh.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73734"/>
                                        </p:tgtEl>
                                      </p:cBhvr>
                                    </p:animEffect>
                                    <p:set>
                                      <p:cBhvr>
                                        <p:cTn id="7" dur="1" fill="hold">
                                          <p:stCondLst>
                                            <p:cond delay="499"/>
                                          </p:stCondLst>
                                        </p:cTn>
                                        <p:tgtEl>
                                          <p:spTgt spid="7373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73735"/>
                                        </p:tgtEl>
                                        <p:attrNameLst>
                                          <p:attrName>style.visibility</p:attrName>
                                        </p:attrNameLst>
                                      </p:cBhvr>
                                      <p:to>
                                        <p:strVal val="visible"/>
                                      </p:to>
                                    </p:set>
                                    <p:animEffect transition="in" filter="dissolve">
                                      <p:cBhvr>
                                        <p:cTn id="10" dur="500"/>
                                        <p:tgtEl>
                                          <p:spTgt spid="7373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3736"/>
                                        </p:tgtEl>
                                        <p:attrNameLst>
                                          <p:attrName>style.visibility</p:attrName>
                                        </p:attrNameLst>
                                      </p:cBhvr>
                                      <p:to>
                                        <p:strVal val="visible"/>
                                      </p:to>
                                    </p:set>
                                    <p:animEffect transition="in" filter="diamond(in)">
                                      <p:cBhvr>
                                        <p:cTn id="13"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p:bldP spid="737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1447800" y="1371600"/>
            <a:ext cx="5791200" cy="762000"/>
          </a:xfrm>
          <a:prstGeom prst="rect">
            <a:avLst/>
          </a:prstGeom>
        </p:spPr>
        <p:txBody>
          <a:bodyPr wrap="none" fromWordArt="1">
            <a:prstTxWarp prst="textPlain">
              <a:avLst>
                <a:gd name="adj" fmla="val 50000"/>
              </a:avLst>
            </a:prstTxWarp>
          </a:bodyPr>
          <a:lstStyle/>
          <a:p>
            <a:pPr algn="ctr"/>
            <a:r>
              <a:rPr lang="en-US" sz="3600" b="1" kern="10" spc="-360">
                <a:ln w="12700">
                  <a:solidFill>
                    <a:srgbClr val="FFCC00"/>
                  </a:solidFill>
                  <a:round/>
                  <a:headEnd/>
                  <a:tailEnd/>
                </a:ln>
                <a:solidFill>
                  <a:srgbClr val="FF6600"/>
                </a:solidFill>
                <a:latin typeface="Arial"/>
                <a:cs typeface="Arial"/>
              </a:rPr>
              <a:t>Âm thanh</a:t>
            </a:r>
          </a:p>
        </p:txBody>
      </p:sp>
      <p:sp>
        <p:nvSpPr>
          <p:cNvPr id="30723" name="WordArt 3"/>
          <p:cNvSpPr>
            <a:spLocks noChangeArrowheads="1" noChangeShapeType="1" noTextEdit="1"/>
          </p:cNvSpPr>
          <p:nvPr/>
        </p:nvSpPr>
        <p:spPr bwMode="auto">
          <a:xfrm>
            <a:off x="2743200" y="762000"/>
            <a:ext cx="3657600" cy="609600"/>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000080">
                    <a:alpha val="50000"/>
                  </a:srgbClr>
                </a:solidFill>
                <a:effectLst>
                  <a:prstShdw prst="shdw12">
                    <a:srgbClr val="9999FF">
                      <a:alpha val="50000"/>
                    </a:srgbClr>
                  </a:prstShdw>
                </a:effectLst>
                <a:latin typeface="Arial"/>
                <a:cs typeface="Arial"/>
              </a:rPr>
              <a:t>KHOA HỌC</a:t>
            </a:r>
          </a:p>
        </p:txBody>
      </p:sp>
      <p:pic>
        <p:nvPicPr>
          <p:cNvPr id="30725" name="Picture 4" descr="POINSET2"/>
          <p:cNvPicPr>
            <a:picLocks noChangeAspect="1" noChangeArrowheads="1"/>
          </p:cNvPicPr>
          <p:nvPr/>
        </p:nvPicPr>
        <p:blipFill>
          <a:blip r:embed="rId3" cstate="print"/>
          <a:srcRect/>
          <a:stretch>
            <a:fillRect/>
          </a:stretch>
        </p:blipFill>
        <p:spPr bwMode="auto">
          <a:xfrm>
            <a:off x="0" y="0"/>
            <a:ext cx="838200" cy="1295400"/>
          </a:xfrm>
          <a:prstGeom prst="rect">
            <a:avLst/>
          </a:prstGeom>
          <a:noFill/>
          <a:ln w="9525">
            <a:noFill/>
            <a:miter lim="800000"/>
            <a:headEnd/>
            <a:tailEnd/>
          </a:ln>
        </p:spPr>
      </p:pic>
      <p:pic>
        <p:nvPicPr>
          <p:cNvPr id="30726" name="Picture 4" descr="POINSET2"/>
          <p:cNvPicPr>
            <a:picLocks noChangeAspect="1" noChangeArrowheads="1"/>
          </p:cNvPicPr>
          <p:nvPr/>
        </p:nvPicPr>
        <p:blipFill>
          <a:blip r:embed="rId3" cstate="print"/>
          <a:srcRect/>
          <a:stretch>
            <a:fillRect/>
          </a:stretch>
        </p:blipFill>
        <p:spPr bwMode="auto">
          <a:xfrm rot="5400000">
            <a:off x="8351043" y="-121443"/>
            <a:ext cx="671513" cy="914400"/>
          </a:xfrm>
          <a:prstGeom prst="rect">
            <a:avLst/>
          </a:prstGeom>
          <a:noFill/>
          <a:ln w="9525">
            <a:noFill/>
            <a:miter lim="800000"/>
            <a:headEnd/>
            <a:tailEnd/>
          </a:ln>
        </p:spPr>
      </p:pic>
      <p:sp>
        <p:nvSpPr>
          <p:cNvPr id="30727"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pPr algn="ctr"/>
            <a:endParaRPr lang="uk-UA">
              <a:latin typeface=".VnTime" pitchFamily="34" charset="0"/>
            </a:endParaRPr>
          </a:p>
        </p:txBody>
      </p:sp>
      <p:pic>
        <p:nvPicPr>
          <p:cNvPr id="30728" name="Picture 8" descr="21"/>
          <p:cNvPicPr>
            <a:picLocks noChangeAspect="1" noChangeArrowheads="1" noCrop="1"/>
          </p:cNvPicPr>
          <p:nvPr/>
        </p:nvPicPr>
        <p:blipFill>
          <a:blip r:embed="rId4" cstate="print"/>
          <a:srcRect/>
          <a:stretch>
            <a:fillRect/>
          </a:stretch>
        </p:blipFill>
        <p:spPr bwMode="auto">
          <a:xfrm>
            <a:off x="0" y="5181600"/>
            <a:ext cx="1676400" cy="1676400"/>
          </a:xfrm>
          <a:prstGeom prst="rect">
            <a:avLst/>
          </a:prstGeom>
          <a:noFill/>
          <a:ln w="9525">
            <a:noFill/>
            <a:miter lim="800000"/>
            <a:headEnd/>
            <a:tailEnd/>
          </a:ln>
        </p:spPr>
      </p:pic>
      <p:pic>
        <p:nvPicPr>
          <p:cNvPr id="30729" name="Picture 6" descr="FIREWRK5"/>
          <p:cNvPicPr>
            <a:picLocks noChangeAspect="1" noChangeArrowheads="1"/>
          </p:cNvPicPr>
          <p:nvPr/>
        </p:nvPicPr>
        <p:blipFill>
          <a:blip r:embed="rId5" cstate="print"/>
          <a:srcRect/>
          <a:stretch>
            <a:fillRect/>
          </a:stretch>
        </p:blipFill>
        <p:spPr bwMode="auto">
          <a:xfrm>
            <a:off x="3581400" y="5638800"/>
            <a:ext cx="1828800" cy="1219200"/>
          </a:xfrm>
          <a:prstGeom prst="rect">
            <a:avLst/>
          </a:prstGeom>
          <a:noFill/>
          <a:ln w="9525">
            <a:noFill/>
            <a:miter lim="800000"/>
            <a:headEnd/>
            <a:tailEnd/>
          </a:ln>
        </p:spPr>
      </p:pic>
      <p:pic>
        <p:nvPicPr>
          <p:cNvPr id="30730" name="Picture 3" descr="POINSET3"/>
          <p:cNvPicPr>
            <a:picLocks noChangeAspect="1" noChangeArrowheads="1"/>
          </p:cNvPicPr>
          <p:nvPr/>
        </p:nvPicPr>
        <p:blipFill>
          <a:blip r:embed="rId6" cstate="print"/>
          <a:srcRect/>
          <a:stretch>
            <a:fillRect/>
          </a:stretch>
        </p:blipFill>
        <p:spPr bwMode="auto">
          <a:xfrm>
            <a:off x="7772400" y="5697538"/>
            <a:ext cx="1219200" cy="1160462"/>
          </a:xfrm>
          <a:prstGeom prst="rect">
            <a:avLst/>
          </a:prstGeom>
          <a:noFill/>
          <a:ln w="9525">
            <a:noFill/>
            <a:miter lim="800000"/>
            <a:headEnd/>
            <a:tailEnd/>
          </a:ln>
        </p:spPr>
      </p:pic>
      <p:sp>
        <p:nvSpPr>
          <p:cNvPr id="30731" name="Text Box 11"/>
          <p:cNvSpPr txBox="1">
            <a:spLocks noChangeArrowheads="1"/>
          </p:cNvSpPr>
          <p:nvPr/>
        </p:nvSpPr>
        <p:spPr bwMode="auto">
          <a:xfrm>
            <a:off x="228600" y="2286000"/>
            <a:ext cx="84582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CC00CC"/>
                </a:solidFill>
                <a:latin typeface="Times New Roman" pitchFamily="18" charset="0"/>
              </a:rPr>
              <a:t>* </a:t>
            </a:r>
            <a:r>
              <a:rPr lang="en-US" sz="3200" u="sng">
                <a:solidFill>
                  <a:srgbClr val="CC00CC"/>
                </a:solidFill>
                <a:latin typeface="Times New Roman" pitchFamily="18" charset="0"/>
              </a:rPr>
              <a:t>Hoạt động 2</a:t>
            </a:r>
            <a:r>
              <a:rPr lang="en-US" sz="3200">
                <a:solidFill>
                  <a:srgbClr val="CC00CC"/>
                </a:solidFill>
                <a:latin typeface="Times New Roman" pitchFamily="18" charset="0"/>
              </a:rPr>
              <a:t>: Các cách làm vật phát ra âm thanh</a:t>
            </a:r>
            <a:r>
              <a:rPr lang="en-US" sz="2800">
                <a:solidFill>
                  <a:srgbClr val="CC00CC"/>
                </a:solidFill>
                <a:latin typeface="Times New Roman" pitchFamily="18" charset="0"/>
              </a:rPr>
              <a:t>:</a:t>
            </a:r>
          </a:p>
        </p:txBody>
      </p:sp>
      <p:grpSp>
        <p:nvGrpSpPr>
          <p:cNvPr id="30732" name="Group 12"/>
          <p:cNvGrpSpPr>
            <a:grpSpLocks/>
          </p:cNvGrpSpPr>
          <p:nvPr/>
        </p:nvGrpSpPr>
        <p:grpSpPr bwMode="auto">
          <a:xfrm>
            <a:off x="914400" y="2819400"/>
            <a:ext cx="7162800" cy="2743200"/>
            <a:chOff x="624" y="1248"/>
            <a:chExt cx="4512" cy="1728"/>
          </a:xfrm>
        </p:grpSpPr>
        <p:sp>
          <p:nvSpPr>
            <p:cNvPr id="30733" name="AutoShape 13"/>
            <p:cNvSpPr>
              <a:spLocks noChangeArrowheads="1"/>
            </p:cNvSpPr>
            <p:nvPr/>
          </p:nvSpPr>
          <p:spPr bwMode="auto">
            <a:xfrm>
              <a:off x="624" y="1248"/>
              <a:ext cx="4512" cy="1728"/>
            </a:xfrm>
            <a:prstGeom prst="cloudCallout">
              <a:avLst>
                <a:gd name="adj1" fmla="val 17884"/>
                <a:gd name="adj2" fmla="val 60361"/>
              </a:avLst>
            </a:prstGeom>
            <a:solidFill>
              <a:schemeClr val="accent1"/>
            </a:solidFill>
            <a:ln w="9525">
              <a:solidFill>
                <a:srgbClr val="FF0066"/>
              </a:solidFill>
              <a:round/>
              <a:headEnd/>
              <a:tailEnd/>
            </a:ln>
            <a:effectLst/>
          </p:spPr>
          <p:txBody>
            <a:bodyPr/>
            <a:lstStyle/>
            <a:p>
              <a:pPr algn="ctr" eaLnBrk="0" hangingPunct="0"/>
              <a:endParaRPr lang="en-US" sz="2800">
                <a:latin typeface="Times New Roman" pitchFamily="18" charset="0"/>
              </a:endParaRPr>
            </a:p>
          </p:txBody>
        </p:sp>
        <p:sp>
          <p:nvSpPr>
            <p:cNvPr id="30734" name="Text Box 14"/>
            <p:cNvSpPr txBox="1">
              <a:spLocks noChangeArrowheads="1"/>
            </p:cNvSpPr>
            <p:nvPr/>
          </p:nvSpPr>
          <p:spPr bwMode="auto">
            <a:xfrm>
              <a:off x="1104" y="1344"/>
              <a:ext cx="3648" cy="1442"/>
            </a:xfrm>
            <a:prstGeom prst="rect">
              <a:avLst/>
            </a:prstGeom>
            <a:noFill/>
            <a:ln w="9525">
              <a:noFill/>
              <a:miter lim="800000"/>
              <a:headEnd/>
              <a:tailEnd/>
            </a:ln>
            <a:effectLst/>
          </p:spPr>
          <p:txBody>
            <a:bodyPr>
              <a:spAutoFit/>
            </a:bodyPr>
            <a:lstStyle/>
            <a:p>
              <a:pPr algn="ctr" eaLnBrk="0" hangingPunct="0">
                <a:spcBef>
                  <a:spcPct val="50000"/>
                </a:spcBef>
              </a:pPr>
              <a:r>
                <a:rPr lang="en-US" sz="3600">
                  <a:latin typeface="Times New Roman" pitchFamily="18" charset="0"/>
                </a:rPr>
                <a:t> Hãy tìm cách để các vật dụng mà các em chuẩn bị như ống bơ, thước kẻ, sỏi…phát ra âm thanh.</a:t>
              </a:r>
            </a:p>
          </p:txBody>
        </p:sp>
      </p:grpSp>
      <p:pic>
        <p:nvPicPr>
          <p:cNvPr id="30735" name="Picture 18" descr="Cau hoi"/>
          <p:cNvPicPr>
            <a:picLocks noChangeAspect="1" noChangeArrowheads="1" noCrop="1"/>
          </p:cNvPicPr>
          <p:nvPr/>
        </p:nvPicPr>
        <p:blipFill>
          <a:blip r:embed="rId7" cstate="print"/>
          <a:srcRect/>
          <a:stretch>
            <a:fillRect/>
          </a:stretch>
        </p:blipFill>
        <p:spPr bwMode="auto">
          <a:xfrm>
            <a:off x="304800" y="3200400"/>
            <a:ext cx="1295400" cy="1219200"/>
          </a:xfrm>
          <a:prstGeom prst="rect">
            <a:avLst/>
          </a:prstGeom>
          <a:noFill/>
          <a:ln w="9525">
            <a:noFill/>
            <a:miter lim="800000"/>
            <a:headEnd/>
            <a:tailEnd/>
          </a:ln>
        </p:spPr>
      </p:pic>
      <p:grpSp>
        <p:nvGrpSpPr>
          <p:cNvPr id="30736" name="Group 16"/>
          <p:cNvGrpSpPr>
            <a:grpSpLocks/>
          </p:cNvGrpSpPr>
          <p:nvPr/>
        </p:nvGrpSpPr>
        <p:grpSpPr bwMode="auto">
          <a:xfrm>
            <a:off x="2514600" y="5083175"/>
            <a:ext cx="4114800" cy="1774825"/>
            <a:chOff x="2448" y="3120"/>
            <a:chExt cx="3120" cy="1200"/>
          </a:xfrm>
        </p:grpSpPr>
        <p:sp>
          <p:nvSpPr>
            <p:cNvPr id="30737" name="AutoShape 17"/>
            <p:cNvSpPr>
              <a:spLocks noChangeArrowheads="1"/>
            </p:cNvSpPr>
            <p:nvPr/>
          </p:nvSpPr>
          <p:spPr bwMode="auto">
            <a:xfrm>
              <a:off x="2448" y="3120"/>
              <a:ext cx="3120" cy="1200"/>
            </a:xfrm>
            <a:prstGeom prst="horizontalScroll">
              <a:avLst>
                <a:gd name="adj" fmla="val 12500"/>
              </a:avLst>
            </a:prstGeom>
            <a:solidFill>
              <a:srgbClr val="FFCCFF"/>
            </a:solidFill>
            <a:ln w="9525">
              <a:solidFill>
                <a:schemeClr val="tx1"/>
              </a:solidFill>
              <a:round/>
              <a:headEnd/>
              <a:tailEnd/>
            </a:ln>
            <a:effectLst/>
          </p:spPr>
          <p:txBody>
            <a:bodyPr wrap="none" anchor="ctr"/>
            <a:lstStyle/>
            <a:p>
              <a:endParaRPr lang="en-US"/>
            </a:p>
          </p:txBody>
        </p:sp>
        <p:sp>
          <p:nvSpPr>
            <p:cNvPr id="30738" name="Text Box 18"/>
            <p:cNvSpPr txBox="1">
              <a:spLocks noChangeArrowheads="1"/>
            </p:cNvSpPr>
            <p:nvPr/>
          </p:nvSpPr>
          <p:spPr bwMode="auto">
            <a:xfrm>
              <a:off x="2641" y="3359"/>
              <a:ext cx="2927" cy="785"/>
            </a:xfrm>
            <a:prstGeom prst="rect">
              <a:avLst/>
            </a:prstGeom>
            <a:noFill/>
            <a:ln w="9525">
              <a:noFill/>
              <a:miter lim="800000"/>
              <a:headEnd/>
              <a:tailEnd/>
            </a:ln>
            <a:effectLst/>
          </p:spPr>
          <p:txBody>
            <a:bodyPr>
              <a:spAutoFit/>
            </a:bodyPr>
            <a:lstStyle/>
            <a:p>
              <a:pPr algn="ctr" eaLnBrk="0" hangingPunct="0">
                <a:spcBef>
                  <a:spcPct val="50000"/>
                </a:spcBef>
              </a:pPr>
              <a:r>
                <a:rPr lang="en-US" sz="2800">
                  <a:solidFill>
                    <a:srgbClr val="CC00CC"/>
                  </a:solidFill>
                  <a:latin typeface="Times New Roman" pitchFamily="18" charset="0"/>
                </a:rPr>
                <a:t>Hoạt động nhóm 2 </a:t>
              </a:r>
            </a:p>
            <a:p>
              <a:pPr algn="ctr" eaLnBrk="0" hangingPunct="0">
                <a:spcBef>
                  <a:spcPct val="50000"/>
                </a:spcBef>
              </a:pPr>
              <a:r>
                <a:rPr lang="en-US" sz="2800">
                  <a:solidFill>
                    <a:srgbClr val="CC00CC"/>
                  </a:solidFill>
                  <a:latin typeface="Times New Roman" pitchFamily="18" charset="0"/>
                </a:rPr>
                <a:t> Thời gian: 5 phút.</a:t>
              </a:r>
            </a:p>
          </p:txBody>
        </p:sp>
      </p:grpSp>
      <p:pic>
        <p:nvPicPr>
          <p:cNvPr id="30739" name="Picture 19" descr="Copy of hinh2"/>
          <p:cNvPicPr>
            <a:picLocks noChangeAspect="1" noChangeArrowheads="1"/>
          </p:cNvPicPr>
          <p:nvPr/>
        </p:nvPicPr>
        <p:blipFill>
          <a:blip r:embed="rId8" cstate="print"/>
          <a:srcRect/>
          <a:stretch>
            <a:fillRect/>
          </a:stretch>
        </p:blipFill>
        <p:spPr bwMode="auto">
          <a:xfrm>
            <a:off x="533400" y="5181600"/>
            <a:ext cx="18288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2000" fill="hold"/>
                                        <p:tgtEl>
                                          <p:spTgt spid="30723"/>
                                        </p:tgtEl>
                                        <p:attrNameLst>
                                          <p:attrName>ppt_w</p:attrName>
                                        </p:attrNameLst>
                                      </p:cBhvr>
                                      <p:tavLst>
                                        <p:tav tm="0">
                                          <p:val>
                                            <p:fltVal val="0"/>
                                          </p:val>
                                        </p:tav>
                                        <p:tav tm="100000">
                                          <p:val>
                                            <p:strVal val="#ppt_w"/>
                                          </p:val>
                                        </p:tav>
                                      </p:tavLst>
                                    </p:anim>
                                    <p:anim calcmode="lin" valueType="num">
                                      <p:cBhvr>
                                        <p:cTn id="8" dur="2000" fill="hold"/>
                                        <p:tgtEl>
                                          <p:spTgt spid="30723"/>
                                        </p:tgtEl>
                                        <p:attrNameLst>
                                          <p:attrName>ppt_h</p:attrName>
                                        </p:attrNameLst>
                                      </p:cBhvr>
                                      <p:tavLst>
                                        <p:tav tm="0">
                                          <p:val>
                                            <p:fltVal val="0"/>
                                          </p:val>
                                        </p:tav>
                                        <p:tav tm="100000">
                                          <p:val>
                                            <p:strVal val="#ppt_h"/>
                                          </p:val>
                                        </p:tav>
                                      </p:tavLst>
                                    </p:anim>
                                    <p:animEffect transition="in" filter="fade">
                                      <p:cBhvr>
                                        <p:cTn id="9" dur="2000"/>
                                        <p:tgtEl>
                                          <p:spTgt spid="307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p:cTn id="12" dur="2000" fill="hold"/>
                                        <p:tgtEl>
                                          <p:spTgt spid="30722"/>
                                        </p:tgtEl>
                                        <p:attrNameLst>
                                          <p:attrName>ppt_w</p:attrName>
                                        </p:attrNameLst>
                                      </p:cBhvr>
                                      <p:tavLst>
                                        <p:tav tm="0">
                                          <p:val>
                                            <p:fltVal val="0"/>
                                          </p:val>
                                        </p:tav>
                                        <p:tav tm="100000">
                                          <p:val>
                                            <p:strVal val="#ppt_w"/>
                                          </p:val>
                                        </p:tav>
                                      </p:tavLst>
                                    </p:anim>
                                    <p:anim calcmode="lin" valueType="num">
                                      <p:cBhvr>
                                        <p:cTn id="13" dur="2000" fill="hold"/>
                                        <p:tgtEl>
                                          <p:spTgt spid="30722"/>
                                        </p:tgtEl>
                                        <p:attrNameLst>
                                          <p:attrName>ppt_h</p:attrName>
                                        </p:attrNameLst>
                                      </p:cBhvr>
                                      <p:tavLst>
                                        <p:tav tm="0">
                                          <p:val>
                                            <p:fltVal val="0"/>
                                          </p:val>
                                        </p:tav>
                                        <p:tav tm="100000">
                                          <p:val>
                                            <p:strVal val="#ppt_h"/>
                                          </p:val>
                                        </p:tav>
                                      </p:tavLst>
                                    </p:anim>
                                    <p:animEffect transition="in" filter="fade">
                                      <p:cBhvr>
                                        <p:cTn id="14" dur="2000"/>
                                        <p:tgtEl>
                                          <p:spTgt spid="3072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0731"/>
                                        </p:tgtEl>
                                        <p:attrNameLst>
                                          <p:attrName>style.visibility</p:attrName>
                                        </p:attrNameLst>
                                      </p:cBhvr>
                                      <p:to>
                                        <p:strVal val="visible"/>
                                      </p:to>
                                    </p:set>
                                    <p:anim calcmode="discrete" valueType="clr">
                                      <p:cBhvr override="childStyle">
                                        <p:cTn id="18" dur="80"/>
                                        <p:tgtEl>
                                          <p:spTgt spid="3073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31"/>
                                        </p:tgtEl>
                                        <p:attrNameLst>
                                          <p:attrName>fillcolor</p:attrName>
                                        </p:attrNameLst>
                                      </p:cBhvr>
                                      <p:tavLst>
                                        <p:tav tm="0">
                                          <p:val>
                                            <p:clrVal>
                                              <a:schemeClr val="accent2"/>
                                            </p:clrVal>
                                          </p:val>
                                        </p:tav>
                                        <p:tav tm="50000">
                                          <p:val>
                                            <p:clrVal>
                                              <a:schemeClr val="hlink"/>
                                            </p:clrVal>
                                          </p:val>
                                        </p:tav>
                                      </p:tavLst>
                                    </p:anim>
                                    <p:set>
                                      <p:cBhvr>
                                        <p:cTn id="20" dur="80"/>
                                        <p:tgtEl>
                                          <p:spTgt spid="30731"/>
                                        </p:tgtEl>
                                        <p:attrNameLst>
                                          <p:attrName>fill.type</p:attrName>
                                        </p:attrNameLst>
                                      </p:cBhvr>
                                      <p:to>
                                        <p:strVal val="solid"/>
                                      </p:to>
                                    </p:set>
                                  </p:childTnLst>
                                </p:cTn>
                              </p:par>
                            </p:childTnLst>
                          </p:cTn>
                        </p:par>
                        <p:par>
                          <p:cTn id="21" fill="hold">
                            <p:stCondLst>
                              <p:cond delay="3560"/>
                            </p:stCondLst>
                            <p:childTnLst>
                              <p:par>
                                <p:cTn id="22" presetID="20" presetClass="entr" presetSubtype="0" fill="hold" nodeType="afterEffect">
                                  <p:stCondLst>
                                    <p:cond delay="0"/>
                                  </p:stCondLst>
                                  <p:childTnLst>
                                    <p:set>
                                      <p:cBhvr>
                                        <p:cTn id="23" dur="1" fill="hold">
                                          <p:stCondLst>
                                            <p:cond delay="0"/>
                                          </p:stCondLst>
                                        </p:cTn>
                                        <p:tgtEl>
                                          <p:spTgt spid="30732"/>
                                        </p:tgtEl>
                                        <p:attrNameLst>
                                          <p:attrName>style.visibility</p:attrName>
                                        </p:attrNameLst>
                                      </p:cBhvr>
                                      <p:to>
                                        <p:strVal val="visible"/>
                                      </p:to>
                                    </p:set>
                                    <p:animEffect transition="in" filter="wedge">
                                      <p:cBhvr>
                                        <p:cTn id="24" dur="2000"/>
                                        <p:tgtEl>
                                          <p:spTgt spid="30732"/>
                                        </p:tgtEl>
                                      </p:cBhvr>
                                    </p:animEffect>
                                  </p:childTnLst>
                                </p:cTn>
                              </p:par>
                              <p:par>
                                <p:cTn id="25" presetID="47" presetClass="entr" presetSubtype="0" fill="hold" nodeType="withEffect">
                                  <p:stCondLst>
                                    <p:cond delay="0"/>
                                  </p:stCondLst>
                                  <p:childTnLst>
                                    <p:set>
                                      <p:cBhvr>
                                        <p:cTn id="26" dur="1" fill="hold">
                                          <p:stCondLst>
                                            <p:cond delay="0"/>
                                          </p:stCondLst>
                                        </p:cTn>
                                        <p:tgtEl>
                                          <p:spTgt spid="30735"/>
                                        </p:tgtEl>
                                        <p:attrNameLst>
                                          <p:attrName>style.visibility</p:attrName>
                                        </p:attrNameLst>
                                      </p:cBhvr>
                                      <p:to>
                                        <p:strVal val="visible"/>
                                      </p:to>
                                    </p:set>
                                    <p:animEffect transition="in" filter="fade">
                                      <p:cBhvr>
                                        <p:cTn id="27" dur="1000"/>
                                        <p:tgtEl>
                                          <p:spTgt spid="30735"/>
                                        </p:tgtEl>
                                      </p:cBhvr>
                                    </p:animEffect>
                                    <p:anim calcmode="lin" valueType="num">
                                      <p:cBhvr>
                                        <p:cTn id="28" dur="1000" fill="hold"/>
                                        <p:tgtEl>
                                          <p:spTgt spid="30735"/>
                                        </p:tgtEl>
                                        <p:attrNameLst>
                                          <p:attrName>ppt_x</p:attrName>
                                        </p:attrNameLst>
                                      </p:cBhvr>
                                      <p:tavLst>
                                        <p:tav tm="0">
                                          <p:val>
                                            <p:strVal val="#ppt_x"/>
                                          </p:val>
                                        </p:tav>
                                        <p:tav tm="100000">
                                          <p:val>
                                            <p:strVal val="#ppt_x"/>
                                          </p:val>
                                        </p:tav>
                                      </p:tavLst>
                                    </p:anim>
                                    <p:anim calcmode="lin" valueType="num">
                                      <p:cBhvr>
                                        <p:cTn id="29" dur="1000" fill="hold"/>
                                        <p:tgtEl>
                                          <p:spTgt spid="307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30736"/>
                                        </p:tgtEl>
                                        <p:attrNameLst>
                                          <p:attrName>style.visibility</p:attrName>
                                        </p:attrNameLst>
                                      </p:cBhvr>
                                      <p:to>
                                        <p:strVal val="visible"/>
                                      </p:to>
                                    </p:set>
                                    <p:anim calcmode="lin" valueType="num">
                                      <p:cBhvr>
                                        <p:cTn id="34" dur="500" fill="hold"/>
                                        <p:tgtEl>
                                          <p:spTgt spid="30736"/>
                                        </p:tgtEl>
                                        <p:attrNameLst>
                                          <p:attrName>ppt_w</p:attrName>
                                        </p:attrNameLst>
                                      </p:cBhvr>
                                      <p:tavLst>
                                        <p:tav tm="0">
                                          <p:val>
                                            <p:fltVal val="0"/>
                                          </p:val>
                                        </p:tav>
                                        <p:tav tm="100000">
                                          <p:val>
                                            <p:strVal val="#ppt_w"/>
                                          </p:val>
                                        </p:tav>
                                      </p:tavLst>
                                    </p:anim>
                                    <p:anim calcmode="lin" valueType="num">
                                      <p:cBhvr>
                                        <p:cTn id="35" dur="500" fill="hold"/>
                                        <p:tgtEl>
                                          <p:spTgt spid="30736"/>
                                        </p:tgtEl>
                                        <p:attrNameLst>
                                          <p:attrName>ppt_h</p:attrName>
                                        </p:attrNameLst>
                                      </p:cBhvr>
                                      <p:tavLst>
                                        <p:tav tm="0">
                                          <p:val>
                                            <p:fltVal val="0"/>
                                          </p:val>
                                        </p:tav>
                                        <p:tav tm="100000">
                                          <p:val>
                                            <p:strVal val="#ppt_h"/>
                                          </p:val>
                                        </p:tav>
                                      </p:tavLst>
                                    </p:anim>
                                    <p:animEffect transition="in" filter="fade">
                                      <p:cBhvr>
                                        <p:cTn id="36" dur="500"/>
                                        <p:tgtEl>
                                          <p:spTgt spid="30736"/>
                                        </p:tgtEl>
                                      </p:cBhvr>
                                    </p:animEffect>
                                  </p:childTnLst>
                                </p:cTn>
                              </p:par>
                              <p:par>
                                <p:cTn id="37" presetID="30" presetClass="entr" presetSubtype="0" fill="hold" nodeType="withEffect">
                                  <p:stCondLst>
                                    <p:cond delay="0"/>
                                  </p:stCondLst>
                                  <p:childTnLst>
                                    <p:set>
                                      <p:cBhvr>
                                        <p:cTn id="38" dur="1" fill="hold">
                                          <p:stCondLst>
                                            <p:cond delay="0"/>
                                          </p:stCondLst>
                                        </p:cTn>
                                        <p:tgtEl>
                                          <p:spTgt spid="30739"/>
                                        </p:tgtEl>
                                        <p:attrNameLst>
                                          <p:attrName>style.visibility</p:attrName>
                                        </p:attrNameLst>
                                      </p:cBhvr>
                                      <p:to>
                                        <p:strVal val="visible"/>
                                      </p:to>
                                    </p:set>
                                    <p:animEffect transition="in" filter="fade">
                                      <p:cBhvr>
                                        <p:cTn id="39" dur="800" decel="100000"/>
                                        <p:tgtEl>
                                          <p:spTgt spid="30739"/>
                                        </p:tgtEl>
                                      </p:cBhvr>
                                    </p:animEffect>
                                    <p:anim calcmode="lin" valueType="num">
                                      <p:cBhvr>
                                        <p:cTn id="40" dur="800" decel="100000" fill="hold"/>
                                        <p:tgtEl>
                                          <p:spTgt spid="30739"/>
                                        </p:tgtEl>
                                        <p:attrNameLst>
                                          <p:attrName>style.rotation</p:attrName>
                                        </p:attrNameLst>
                                      </p:cBhvr>
                                      <p:tavLst>
                                        <p:tav tm="0">
                                          <p:val>
                                            <p:fltVal val="-90"/>
                                          </p:val>
                                        </p:tav>
                                        <p:tav tm="100000">
                                          <p:val>
                                            <p:fltVal val="0"/>
                                          </p:val>
                                        </p:tav>
                                      </p:tavLst>
                                    </p:anim>
                                    <p:anim calcmode="lin" valueType="num">
                                      <p:cBhvr>
                                        <p:cTn id="41" dur="800" decel="100000" fill="hold"/>
                                        <p:tgtEl>
                                          <p:spTgt spid="30739"/>
                                        </p:tgtEl>
                                        <p:attrNameLst>
                                          <p:attrName>ppt_x</p:attrName>
                                        </p:attrNameLst>
                                      </p:cBhvr>
                                      <p:tavLst>
                                        <p:tav tm="0">
                                          <p:val>
                                            <p:strVal val="#ppt_x+0.4"/>
                                          </p:val>
                                        </p:tav>
                                        <p:tav tm="100000">
                                          <p:val>
                                            <p:strVal val="#ppt_x-0.05"/>
                                          </p:val>
                                        </p:tav>
                                      </p:tavLst>
                                    </p:anim>
                                    <p:anim calcmode="lin" valueType="num">
                                      <p:cBhvr>
                                        <p:cTn id="42" dur="800" decel="100000" fill="hold"/>
                                        <p:tgtEl>
                                          <p:spTgt spid="3073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073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073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76400" y="685800"/>
            <a:ext cx="3048000" cy="641350"/>
          </a:xfrm>
          <a:prstGeom prst="rect">
            <a:avLst/>
          </a:prstGeom>
          <a:noFill/>
          <a:ln w="9525">
            <a:noFill/>
            <a:miter lim="800000"/>
            <a:headEnd/>
            <a:tailEnd/>
          </a:ln>
          <a:effectLst/>
        </p:spPr>
        <p:txBody>
          <a:bodyPr>
            <a:spAutoFit/>
          </a:bodyPr>
          <a:lstStyle/>
          <a:p>
            <a:pPr eaLnBrk="0" hangingPunct="0">
              <a:spcBef>
                <a:spcPct val="50000"/>
              </a:spcBef>
            </a:pPr>
            <a:r>
              <a:rPr lang="en-US" sz="3600" b="1">
                <a:solidFill>
                  <a:srgbClr val="FF0000"/>
                </a:solidFill>
                <a:latin typeface="Times New Roman" pitchFamily="18" charset="0"/>
              </a:rPr>
              <a:t>KHOA HỌC:</a:t>
            </a:r>
          </a:p>
        </p:txBody>
      </p:sp>
      <p:sp>
        <p:nvSpPr>
          <p:cNvPr id="31747" name="Text Box 3"/>
          <p:cNvSpPr txBox="1">
            <a:spLocks noChangeArrowheads="1"/>
          </p:cNvSpPr>
          <p:nvPr/>
        </p:nvSpPr>
        <p:spPr bwMode="auto">
          <a:xfrm>
            <a:off x="4724400" y="685800"/>
            <a:ext cx="2743200" cy="641350"/>
          </a:xfrm>
          <a:prstGeom prst="rect">
            <a:avLst/>
          </a:prstGeom>
          <a:noFill/>
          <a:ln w="9525">
            <a:noFill/>
            <a:miter lim="800000"/>
            <a:headEnd/>
            <a:tailEnd/>
          </a:ln>
          <a:effectLst/>
        </p:spPr>
        <p:txBody>
          <a:bodyPr>
            <a:spAutoFit/>
          </a:bodyPr>
          <a:lstStyle/>
          <a:p>
            <a:pPr eaLnBrk="0" hangingPunct="0">
              <a:spcBef>
                <a:spcPct val="50000"/>
              </a:spcBef>
            </a:pPr>
            <a:r>
              <a:rPr lang="en-US" sz="3600" b="1">
                <a:solidFill>
                  <a:srgbClr val="0000FF"/>
                </a:solidFill>
                <a:latin typeface="Times New Roman" pitchFamily="18" charset="0"/>
              </a:rPr>
              <a:t>ÂM THANH</a:t>
            </a:r>
          </a:p>
        </p:txBody>
      </p:sp>
      <p:sp>
        <p:nvSpPr>
          <p:cNvPr id="31748" name="Text Box 4"/>
          <p:cNvSpPr txBox="1">
            <a:spLocks noChangeArrowheads="1"/>
          </p:cNvSpPr>
          <p:nvPr/>
        </p:nvSpPr>
        <p:spPr bwMode="auto">
          <a:xfrm>
            <a:off x="609600" y="1447800"/>
            <a:ext cx="7772400"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CC00CC"/>
                </a:solidFill>
                <a:latin typeface="Times New Roman" pitchFamily="18" charset="0"/>
              </a:rPr>
              <a:t>* </a:t>
            </a:r>
            <a:r>
              <a:rPr lang="en-US" sz="2800" u="sng">
                <a:solidFill>
                  <a:srgbClr val="CC00CC"/>
                </a:solidFill>
                <a:latin typeface="Times New Roman" pitchFamily="18" charset="0"/>
              </a:rPr>
              <a:t>Hoạt động 2</a:t>
            </a:r>
            <a:r>
              <a:rPr lang="en-US" sz="2800">
                <a:solidFill>
                  <a:srgbClr val="CC00CC"/>
                </a:solidFill>
                <a:latin typeface="Times New Roman" pitchFamily="18" charset="0"/>
              </a:rPr>
              <a:t>: Các cách làm vật phát ra âm thanh:</a:t>
            </a:r>
          </a:p>
        </p:txBody>
      </p:sp>
      <p:grpSp>
        <p:nvGrpSpPr>
          <p:cNvPr id="31749" name="Group 5"/>
          <p:cNvGrpSpPr>
            <a:grpSpLocks/>
          </p:cNvGrpSpPr>
          <p:nvPr/>
        </p:nvGrpSpPr>
        <p:grpSpPr bwMode="auto">
          <a:xfrm>
            <a:off x="0" y="0"/>
            <a:ext cx="9144000" cy="6858000"/>
            <a:chOff x="1106" y="1067"/>
            <a:chExt cx="9828" cy="14580"/>
          </a:xfrm>
        </p:grpSpPr>
        <p:sp>
          <p:nvSpPr>
            <p:cNvPr id="31750" name="Freeform 6"/>
            <p:cNvSpPr>
              <a:spLocks/>
            </p:cNvSpPr>
            <p:nvPr/>
          </p:nvSpPr>
          <p:spPr bwMode="auto">
            <a:xfrm>
              <a:off x="1106" y="1067"/>
              <a:ext cx="752" cy="761"/>
            </a:xfrm>
            <a:custGeom>
              <a:avLst/>
              <a:gdLst/>
              <a:ahLst/>
              <a:cxnLst>
                <a:cxn ang="0">
                  <a:pos x="796" y="344"/>
                </a:cxn>
                <a:cxn ang="0">
                  <a:pos x="1120" y="203"/>
                </a:cxn>
                <a:cxn ang="0">
                  <a:pos x="986" y="555"/>
                </a:cxn>
                <a:cxn ang="0">
                  <a:pos x="1318" y="700"/>
                </a:cxn>
                <a:cxn ang="0">
                  <a:pos x="986" y="829"/>
                </a:cxn>
                <a:cxn ang="0">
                  <a:pos x="1120" y="1176"/>
                </a:cxn>
                <a:cxn ang="0">
                  <a:pos x="796" y="1031"/>
                </a:cxn>
                <a:cxn ang="0">
                  <a:pos x="664" y="1379"/>
                </a:cxn>
                <a:cxn ang="0">
                  <a:pos x="522" y="1031"/>
                </a:cxn>
                <a:cxn ang="0">
                  <a:pos x="195" y="1176"/>
                </a:cxn>
                <a:cxn ang="0">
                  <a:pos x="332" y="829"/>
                </a:cxn>
                <a:cxn ang="0">
                  <a:pos x="0" y="700"/>
                </a:cxn>
                <a:cxn ang="0">
                  <a:pos x="332" y="555"/>
                </a:cxn>
                <a:cxn ang="0">
                  <a:pos x="195" y="203"/>
                </a:cxn>
                <a:cxn ang="0">
                  <a:pos x="522" y="344"/>
                </a:cxn>
                <a:cxn ang="0">
                  <a:pos x="664" y="0"/>
                </a:cxn>
                <a:cxn ang="0">
                  <a:pos x="796" y="344"/>
                </a:cxn>
              </a:cxnLst>
              <a:rect l="0" t="0" r="r" b="b"/>
              <a:pathLst>
                <a:path w="1318" h="1379">
                  <a:moveTo>
                    <a:pt x="796" y="344"/>
                  </a:moveTo>
                  <a:lnTo>
                    <a:pt x="1120" y="203"/>
                  </a:lnTo>
                  <a:lnTo>
                    <a:pt x="986" y="555"/>
                  </a:lnTo>
                  <a:lnTo>
                    <a:pt x="1318" y="700"/>
                  </a:lnTo>
                  <a:lnTo>
                    <a:pt x="986" y="829"/>
                  </a:lnTo>
                  <a:lnTo>
                    <a:pt x="1120" y="1176"/>
                  </a:lnTo>
                  <a:lnTo>
                    <a:pt x="796" y="1031"/>
                  </a:lnTo>
                  <a:lnTo>
                    <a:pt x="664" y="1379"/>
                  </a:lnTo>
                  <a:lnTo>
                    <a:pt x="522" y="1031"/>
                  </a:lnTo>
                  <a:lnTo>
                    <a:pt x="195" y="1176"/>
                  </a:lnTo>
                  <a:lnTo>
                    <a:pt x="332" y="829"/>
                  </a:lnTo>
                  <a:lnTo>
                    <a:pt x="0" y="700"/>
                  </a:lnTo>
                  <a:lnTo>
                    <a:pt x="332" y="555"/>
                  </a:lnTo>
                  <a:lnTo>
                    <a:pt x="195" y="203"/>
                  </a:lnTo>
                  <a:lnTo>
                    <a:pt x="522" y="344"/>
                  </a:lnTo>
                  <a:lnTo>
                    <a:pt x="664" y="0"/>
                  </a:lnTo>
                  <a:lnTo>
                    <a:pt x="796" y="344"/>
                  </a:lnTo>
                  <a:close/>
                </a:path>
              </a:pathLst>
            </a:custGeom>
            <a:solidFill>
              <a:srgbClr val="DD3832"/>
            </a:solidFill>
            <a:ln w="9525">
              <a:solidFill>
                <a:srgbClr val="808080"/>
              </a:solidFill>
              <a:round/>
              <a:headEnd/>
              <a:tailEnd/>
            </a:ln>
          </p:spPr>
          <p:txBody>
            <a:bodyPr/>
            <a:lstStyle/>
            <a:p>
              <a:endParaRPr lang="en-US"/>
            </a:p>
          </p:txBody>
        </p:sp>
        <p:sp>
          <p:nvSpPr>
            <p:cNvPr id="31751" name="Freeform 7"/>
            <p:cNvSpPr>
              <a:spLocks/>
            </p:cNvSpPr>
            <p:nvPr/>
          </p:nvSpPr>
          <p:spPr bwMode="auto">
            <a:xfrm>
              <a:off x="1485" y="1226"/>
              <a:ext cx="217" cy="223"/>
            </a:xfrm>
            <a:custGeom>
              <a:avLst/>
              <a:gdLst/>
              <a:ahLst/>
              <a:cxnLst>
                <a:cxn ang="0">
                  <a:pos x="109" y="123"/>
                </a:cxn>
                <a:cxn ang="0">
                  <a:pos x="0" y="405"/>
                </a:cxn>
                <a:cxn ang="0">
                  <a:pos x="380" y="0"/>
                </a:cxn>
                <a:cxn ang="0">
                  <a:pos x="109" y="123"/>
                </a:cxn>
              </a:cxnLst>
              <a:rect l="0" t="0" r="r" b="b"/>
              <a:pathLst>
                <a:path w="380" h="405">
                  <a:moveTo>
                    <a:pt x="109" y="123"/>
                  </a:moveTo>
                  <a:lnTo>
                    <a:pt x="0" y="405"/>
                  </a:lnTo>
                  <a:lnTo>
                    <a:pt x="380" y="0"/>
                  </a:lnTo>
                  <a:lnTo>
                    <a:pt x="109" y="123"/>
                  </a:lnTo>
                  <a:close/>
                </a:path>
              </a:pathLst>
            </a:custGeom>
            <a:solidFill>
              <a:srgbClr val="DD3832"/>
            </a:solidFill>
            <a:ln w="9525">
              <a:solidFill>
                <a:srgbClr val="808080"/>
              </a:solidFill>
              <a:round/>
              <a:headEnd/>
              <a:tailEnd/>
            </a:ln>
          </p:spPr>
          <p:txBody>
            <a:bodyPr/>
            <a:lstStyle/>
            <a:p>
              <a:endParaRPr lang="en-US"/>
            </a:p>
          </p:txBody>
        </p:sp>
        <p:sp>
          <p:nvSpPr>
            <p:cNvPr id="31752" name="Freeform 8"/>
            <p:cNvSpPr>
              <a:spLocks/>
            </p:cNvSpPr>
            <p:nvPr/>
          </p:nvSpPr>
          <p:spPr bwMode="auto">
            <a:xfrm>
              <a:off x="1485" y="1384"/>
              <a:ext cx="307" cy="65"/>
            </a:xfrm>
            <a:custGeom>
              <a:avLst/>
              <a:gdLst/>
              <a:ahLst/>
              <a:cxnLst>
                <a:cxn ang="0">
                  <a:pos x="263" y="0"/>
                </a:cxn>
                <a:cxn ang="0">
                  <a:pos x="0" y="117"/>
                </a:cxn>
                <a:cxn ang="0">
                  <a:pos x="537" y="117"/>
                </a:cxn>
                <a:cxn ang="0">
                  <a:pos x="263" y="0"/>
                </a:cxn>
              </a:cxnLst>
              <a:rect l="0" t="0" r="r" b="b"/>
              <a:pathLst>
                <a:path w="537" h="117">
                  <a:moveTo>
                    <a:pt x="263" y="0"/>
                  </a:moveTo>
                  <a:lnTo>
                    <a:pt x="0" y="117"/>
                  </a:lnTo>
                  <a:lnTo>
                    <a:pt x="537" y="117"/>
                  </a:lnTo>
                  <a:lnTo>
                    <a:pt x="263" y="0"/>
                  </a:lnTo>
                  <a:close/>
                </a:path>
              </a:pathLst>
            </a:custGeom>
            <a:solidFill>
              <a:srgbClr val="DD3832"/>
            </a:solidFill>
            <a:ln w="9525">
              <a:solidFill>
                <a:srgbClr val="808080"/>
              </a:solidFill>
              <a:round/>
              <a:headEnd/>
              <a:tailEnd/>
            </a:ln>
          </p:spPr>
          <p:txBody>
            <a:bodyPr/>
            <a:lstStyle/>
            <a:p>
              <a:endParaRPr lang="en-US"/>
            </a:p>
          </p:txBody>
        </p:sp>
        <p:sp>
          <p:nvSpPr>
            <p:cNvPr id="31753" name="Freeform 9"/>
            <p:cNvSpPr>
              <a:spLocks/>
            </p:cNvSpPr>
            <p:nvPr/>
          </p:nvSpPr>
          <p:spPr bwMode="auto">
            <a:xfrm>
              <a:off x="1485" y="1451"/>
              <a:ext cx="217" cy="225"/>
            </a:xfrm>
            <a:custGeom>
              <a:avLst/>
              <a:gdLst/>
              <a:ahLst/>
              <a:cxnLst>
                <a:cxn ang="0">
                  <a:pos x="263" y="126"/>
                </a:cxn>
                <a:cxn ang="0">
                  <a:pos x="0" y="0"/>
                </a:cxn>
                <a:cxn ang="0">
                  <a:pos x="380" y="409"/>
                </a:cxn>
                <a:cxn ang="0">
                  <a:pos x="263" y="126"/>
                </a:cxn>
              </a:cxnLst>
              <a:rect l="0" t="0" r="r" b="b"/>
              <a:pathLst>
                <a:path w="380" h="409">
                  <a:moveTo>
                    <a:pt x="263" y="126"/>
                  </a:moveTo>
                  <a:lnTo>
                    <a:pt x="0" y="0"/>
                  </a:lnTo>
                  <a:lnTo>
                    <a:pt x="380" y="409"/>
                  </a:lnTo>
                  <a:lnTo>
                    <a:pt x="263" y="126"/>
                  </a:lnTo>
                  <a:close/>
                </a:path>
              </a:pathLst>
            </a:custGeom>
            <a:solidFill>
              <a:srgbClr val="DD3832"/>
            </a:solidFill>
            <a:ln w="9525">
              <a:solidFill>
                <a:srgbClr val="808080"/>
              </a:solidFill>
              <a:round/>
              <a:headEnd/>
              <a:tailEnd/>
            </a:ln>
          </p:spPr>
          <p:txBody>
            <a:bodyPr/>
            <a:lstStyle/>
            <a:p>
              <a:endParaRPr lang="en-US"/>
            </a:p>
          </p:txBody>
        </p:sp>
        <p:sp>
          <p:nvSpPr>
            <p:cNvPr id="31754" name="Freeform 10"/>
            <p:cNvSpPr>
              <a:spLocks/>
            </p:cNvSpPr>
            <p:nvPr/>
          </p:nvSpPr>
          <p:spPr bwMode="auto">
            <a:xfrm>
              <a:off x="1485" y="1451"/>
              <a:ext cx="59" cy="314"/>
            </a:xfrm>
            <a:custGeom>
              <a:avLst/>
              <a:gdLst/>
              <a:ahLst/>
              <a:cxnLst>
                <a:cxn ang="0">
                  <a:pos x="104" y="280"/>
                </a:cxn>
                <a:cxn ang="0">
                  <a:pos x="0" y="0"/>
                </a:cxn>
                <a:cxn ang="0">
                  <a:pos x="0" y="570"/>
                </a:cxn>
                <a:cxn ang="0">
                  <a:pos x="104" y="280"/>
                </a:cxn>
              </a:cxnLst>
              <a:rect l="0" t="0" r="r" b="b"/>
              <a:pathLst>
                <a:path w="104" h="570">
                  <a:moveTo>
                    <a:pt x="104" y="280"/>
                  </a:moveTo>
                  <a:lnTo>
                    <a:pt x="0" y="0"/>
                  </a:lnTo>
                  <a:lnTo>
                    <a:pt x="0" y="570"/>
                  </a:lnTo>
                  <a:lnTo>
                    <a:pt x="104" y="280"/>
                  </a:lnTo>
                  <a:close/>
                </a:path>
              </a:pathLst>
            </a:custGeom>
            <a:solidFill>
              <a:srgbClr val="DD3832"/>
            </a:solidFill>
            <a:ln w="9525">
              <a:solidFill>
                <a:srgbClr val="808080"/>
              </a:solidFill>
              <a:round/>
              <a:headEnd/>
              <a:tailEnd/>
            </a:ln>
          </p:spPr>
          <p:txBody>
            <a:bodyPr/>
            <a:lstStyle/>
            <a:p>
              <a:endParaRPr lang="en-US"/>
            </a:p>
          </p:txBody>
        </p:sp>
        <p:sp>
          <p:nvSpPr>
            <p:cNvPr id="31755" name="Freeform 11"/>
            <p:cNvSpPr>
              <a:spLocks/>
            </p:cNvSpPr>
            <p:nvPr/>
          </p:nvSpPr>
          <p:spPr bwMode="auto">
            <a:xfrm>
              <a:off x="1264" y="1451"/>
              <a:ext cx="221" cy="225"/>
            </a:xfrm>
            <a:custGeom>
              <a:avLst/>
              <a:gdLst/>
              <a:ahLst/>
              <a:cxnLst>
                <a:cxn ang="0">
                  <a:pos x="271" y="283"/>
                </a:cxn>
                <a:cxn ang="0">
                  <a:pos x="388" y="0"/>
                </a:cxn>
                <a:cxn ang="0">
                  <a:pos x="0" y="409"/>
                </a:cxn>
                <a:cxn ang="0">
                  <a:pos x="271" y="283"/>
                </a:cxn>
              </a:cxnLst>
              <a:rect l="0" t="0" r="r" b="b"/>
              <a:pathLst>
                <a:path w="388" h="409">
                  <a:moveTo>
                    <a:pt x="271" y="283"/>
                  </a:moveTo>
                  <a:lnTo>
                    <a:pt x="388" y="0"/>
                  </a:lnTo>
                  <a:lnTo>
                    <a:pt x="0" y="409"/>
                  </a:lnTo>
                  <a:lnTo>
                    <a:pt x="271" y="283"/>
                  </a:lnTo>
                  <a:close/>
                </a:path>
              </a:pathLst>
            </a:custGeom>
            <a:solidFill>
              <a:srgbClr val="DD3832"/>
            </a:solidFill>
            <a:ln w="9525">
              <a:solidFill>
                <a:srgbClr val="808080"/>
              </a:solidFill>
              <a:round/>
              <a:headEnd/>
              <a:tailEnd/>
            </a:ln>
          </p:spPr>
          <p:txBody>
            <a:bodyPr/>
            <a:lstStyle/>
            <a:p>
              <a:endParaRPr lang="en-US"/>
            </a:p>
          </p:txBody>
        </p:sp>
        <p:sp>
          <p:nvSpPr>
            <p:cNvPr id="31756" name="Freeform 12"/>
            <p:cNvSpPr>
              <a:spLocks/>
            </p:cNvSpPr>
            <p:nvPr/>
          </p:nvSpPr>
          <p:spPr bwMode="auto">
            <a:xfrm>
              <a:off x="1169" y="1451"/>
              <a:ext cx="311" cy="64"/>
            </a:xfrm>
            <a:custGeom>
              <a:avLst/>
              <a:gdLst/>
              <a:ahLst/>
              <a:cxnLst>
                <a:cxn ang="0">
                  <a:pos x="277" y="118"/>
                </a:cxn>
                <a:cxn ang="0">
                  <a:pos x="545" y="0"/>
                </a:cxn>
                <a:cxn ang="0">
                  <a:pos x="0" y="0"/>
                </a:cxn>
                <a:cxn ang="0">
                  <a:pos x="277" y="118"/>
                </a:cxn>
              </a:cxnLst>
              <a:rect l="0" t="0" r="r" b="b"/>
              <a:pathLst>
                <a:path w="545" h="118">
                  <a:moveTo>
                    <a:pt x="277" y="118"/>
                  </a:moveTo>
                  <a:lnTo>
                    <a:pt x="545" y="0"/>
                  </a:lnTo>
                  <a:lnTo>
                    <a:pt x="0" y="0"/>
                  </a:lnTo>
                  <a:lnTo>
                    <a:pt x="277" y="118"/>
                  </a:lnTo>
                  <a:close/>
                </a:path>
              </a:pathLst>
            </a:custGeom>
            <a:solidFill>
              <a:srgbClr val="DD3832"/>
            </a:solidFill>
            <a:ln w="9525">
              <a:solidFill>
                <a:srgbClr val="808080"/>
              </a:solidFill>
              <a:round/>
              <a:headEnd/>
              <a:tailEnd/>
            </a:ln>
          </p:spPr>
          <p:txBody>
            <a:bodyPr/>
            <a:lstStyle/>
            <a:p>
              <a:endParaRPr lang="en-US"/>
            </a:p>
          </p:txBody>
        </p:sp>
        <p:sp>
          <p:nvSpPr>
            <p:cNvPr id="31757" name="Freeform 13"/>
            <p:cNvSpPr>
              <a:spLocks/>
            </p:cNvSpPr>
            <p:nvPr/>
          </p:nvSpPr>
          <p:spPr bwMode="auto">
            <a:xfrm>
              <a:off x="1264" y="1226"/>
              <a:ext cx="221" cy="223"/>
            </a:xfrm>
            <a:custGeom>
              <a:avLst/>
              <a:gdLst/>
              <a:ahLst/>
              <a:cxnLst>
                <a:cxn ang="0">
                  <a:pos x="117" y="283"/>
                </a:cxn>
                <a:cxn ang="0">
                  <a:pos x="388" y="405"/>
                </a:cxn>
                <a:cxn ang="0">
                  <a:pos x="0" y="0"/>
                </a:cxn>
                <a:cxn ang="0">
                  <a:pos x="117" y="283"/>
                </a:cxn>
              </a:cxnLst>
              <a:rect l="0" t="0" r="r" b="b"/>
              <a:pathLst>
                <a:path w="388" h="405">
                  <a:moveTo>
                    <a:pt x="117" y="283"/>
                  </a:moveTo>
                  <a:lnTo>
                    <a:pt x="388" y="405"/>
                  </a:lnTo>
                  <a:lnTo>
                    <a:pt x="0" y="0"/>
                  </a:lnTo>
                  <a:lnTo>
                    <a:pt x="117" y="283"/>
                  </a:lnTo>
                  <a:close/>
                </a:path>
              </a:pathLst>
            </a:custGeom>
            <a:solidFill>
              <a:srgbClr val="DD3832"/>
            </a:solidFill>
            <a:ln w="9525">
              <a:solidFill>
                <a:srgbClr val="808080"/>
              </a:solidFill>
              <a:round/>
              <a:headEnd/>
              <a:tailEnd/>
            </a:ln>
          </p:spPr>
          <p:txBody>
            <a:bodyPr/>
            <a:lstStyle/>
            <a:p>
              <a:endParaRPr lang="en-US"/>
            </a:p>
          </p:txBody>
        </p:sp>
        <p:sp>
          <p:nvSpPr>
            <p:cNvPr id="31758" name="Freeform 14"/>
            <p:cNvSpPr>
              <a:spLocks/>
            </p:cNvSpPr>
            <p:nvPr/>
          </p:nvSpPr>
          <p:spPr bwMode="auto">
            <a:xfrm>
              <a:off x="1418" y="1137"/>
              <a:ext cx="67" cy="314"/>
            </a:xfrm>
            <a:custGeom>
              <a:avLst/>
              <a:gdLst/>
              <a:ahLst/>
              <a:cxnLst>
                <a:cxn ang="0">
                  <a:pos x="0" y="279"/>
                </a:cxn>
                <a:cxn ang="0">
                  <a:pos x="117" y="569"/>
                </a:cxn>
                <a:cxn ang="0">
                  <a:pos x="117" y="0"/>
                </a:cxn>
                <a:cxn ang="0">
                  <a:pos x="0" y="279"/>
                </a:cxn>
              </a:cxnLst>
              <a:rect l="0" t="0" r="r" b="b"/>
              <a:pathLst>
                <a:path w="117" h="569">
                  <a:moveTo>
                    <a:pt x="0" y="279"/>
                  </a:moveTo>
                  <a:lnTo>
                    <a:pt x="117" y="569"/>
                  </a:lnTo>
                  <a:lnTo>
                    <a:pt x="117" y="0"/>
                  </a:lnTo>
                  <a:lnTo>
                    <a:pt x="0" y="279"/>
                  </a:lnTo>
                  <a:close/>
                </a:path>
              </a:pathLst>
            </a:custGeom>
            <a:solidFill>
              <a:srgbClr val="DD3832"/>
            </a:solidFill>
            <a:ln w="9525">
              <a:solidFill>
                <a:srgbClr val="808080"/>
              </a:solidFill>
              <a:round/>
              <a:headEnd/>
              <a:tailEnd/>
            </a:ln>
          </p:spPr>
          <p:txBody>
            <a:bodyPr/>
            <a:lstStyle/>
            <a:p>
              <a:endParaRPr lang="en-US"/>
            </a:p>
          </p:txBody>
        </p:sp>
        <p:sp>
          <p:nvSpPr>
            <p:cNvPr id="31759" name="Freeform 15"/>
            <p:cNvSpPr>
              <a:spLocks/>
            </p:cNvSpPr>
            <p:nvPr/>
          </p:nvSpPr>
          <p:spPr bwMode="auto">
            <a:xfrm>
              <a:off x="1106" y="1067"/>
              <a:ext cx="752" cy="761"/>
            </a:xfrm>
            <a:custGeom>
              <a:avLst/>
              <a:gdLst/>
              <a:ahLst/>
              <a:cxnLst>
                <a:cxn ang="0">
                  <a:pos x="796" y="344"/>
                </a:cxn>
                <a:cxn ang="0">
                  <a:pos x="1120" y="203"/>
                </a:cxn>
                <a:cxn ang="0">
                  <a:pos x="986" y="555"/>
                </a:cxn>
                <a:cxn ang="0">
                  <a:pos x="1318" y="700"/>
                </a:cxn>
                <a:cxn ang="0">
                  <a:pos x="986" y="829"/>
                </a:cxn>
                <a:cxn ang="0">
                  <a:pos x="1120" y="1176"/>
                </a:cxn>
                <a:cxn ang="0">
                  <a:pos x="796" y="1031"/>
                </a:cxn>
                <a:cxn ang="0">
                  <a:pos x="664" y="1379"/>
                </a:cxn>
                <a:cxn ang="0">
                  <a:pos x="522" y="1031"/>
                </a:cxn>
                <a:cxn ang="0">
                  <a:pos x="195" y="1176"/>
                </a:cxn>
                <a:cxn ang="0">
                  <a:pos x="332" y="829"/>
                </a:cxn>
                <a:cxn ang="0">
                  <a:pos x="0" y="700"/>
                </a:cxn>
                <a:cxn ang="0">
                  <a:pos x="332" y="555"/>
                </a:cxn>
                <a:cxn ang="0">
                  <a:pos x="195" y="203"/>
                </a:cxn>
                <a:cxn ang="0">
                  <a:pos x="522" y="344"/>
                </a:cxn>
                <a:cxn ang="0">
                  <a:pos x="664" y="0"/>
                </a:cxn>
                <a:cxn ang="0">
                  <a:pos x="796" y="344"/>
                </a:cxn>
              </a:cxnLst>
              <a:rect l="0" t="0" r="r" b="b"/>
              <a:pathLst>
                <a:path w="1318" h="1379">
                  <a:moveTo>
                    <a:pt x="796" y="344"/>
                  </a:moveTo>
                  <a:lnTo>
                    <a:pt x="1120" y="203"/>
                  </a:lnTo>
                  <a:lnTo>
                    <a:pt x="986" y="555"/>
                  </a:lnTo>
                  <a:lnTo>
                    <a:pt x="1318" y="700"/>
                  </a:lnTo>
                  <a:lnTo>
                    <a:pt x="986" y="829"/>
                  </a:lnTo>
                  <a:lnTo>
                    <a:pt x="1120" y="1176"/>
                  </a:lnTo>
                  <a:lnTo>
                    <a:pt x="796" y="1031"/>
                  </a:lnTo>
                  <a:lnTo>
                    <a:pt x="664" y="1379"/>
                  </a:lnTo>
                  <a:lnTo>
                    <a:pt x="522" y="1031"/>
                  </a:lnTo>
                  <a:lnTo>
                    <a:pt x="195" y="1176"/>
                  </a:lnTo>
                  <a:lnTo>
                    <a:pt x="332" y="829"/>
                  </a:lnTo>
                  <a:lnTo>
                    <a:pt x="0" y="700"/>
                  </a:lnTo>
                  <a:lnTo>
                    <a:pt x="332" y="555"/>
                  </a:lnTo>
                  <a:lnTo>
                    <a:pt x="195" y="203"/>
                  </a:lnTo>
                  <a:lnTo>
                    <a:pt x="522" y="344"/>
                  </a:lnTo>
                  <a:lnTo>
                    <a:pt x="664" y="0"/>
                  </a:lnTo>
                  <a:lnTo>
                    <a:pt x="796" y="344"/>
                  </a:lnTo>
                </a:path>
              </a:pathLst>
            </a:custGeom>
            <a:solidFill>
              <a:srgbClr val="FF00FF"/>
            </a:solidFill>
            <a:ln w="1270">
              <a:solidFill>
                <a:srgbClr val="808080"/>
              </a:solidFill>
              <a:prstDash val="solid"/>
              <a:round/>
              <a:headEnd/>
              <a:tailEnd/>
            </a:ln>
          </p:spPr>
          <p:txBody>
            <a:bodyPr/>
            <a:lstStyle/>
            <a:p>
              <a:endParaRPr lang="en-US"/>
            </a:p>
          </p:txBody>
        </p:sp>
        <p:sp>
          <p:nvSpPr>
            <p:cNvPr id="31760" name="Freeform 16"/>
            <p:cNvSpPr>
              <a:spLocks/>
            </p:cNvSpPr>
            <p:nvPr/>
          </p:nvSpPr>
          <p:spPr bwMode="auto">
            <a:xfrm>
              <a:off x="1485" y="1226"/>
              <a:ext cx="217" cy="223"/>
            </a:xfrm>
            <a:custGeom>
              <a:avLst/>
              <a:gdLst/>
              <a:ahLst/>
              <a:cxnLst>
                <a:cxn ang="0">
                  <a:pos x="109" y="123"/>
                </a:cxn>
                <a:cxn ang="0">
                  <a:pos x="0" y="405"/>
                </a:cxn>
                <a:cxn ang="0">
                  <a:pos x="380" y="0"/>
                </a:cxn>
                <a:cxn ang="0">
                  <a:pos x="109" y="123"/>
                </a:cxn>
              </a:cxnLst>
              <a:rect l="0" t="0" r="r" b="b"/>
              <a:pathLst>
                <a:path w="380" h="405">
                  <a:moveTo>
                    <a:pt x="109" y="123"/>
                  </a:moveTo>
                  <a:lnTo>
                    <a:pt x="0" y="405"/>
                  </a:lnTo>
                  <a:lnTo>
                    <a:pt x="380" y="0"/>
                  </a:lnTo>
                  <a:lnTo>
                    <a:pt x="109" y="123"/>
                  </a:lnTo>
                  <a:close/>
                </a:path>
              </a:pathLst>
            </a:custGeom>
            <a:solidFill>
              <a:srgbClr val="FFFFFF"/>
            </a:solidFill>
            <a:ln w="9525">
              <a:solidFill>
                <a:srgbClr val="808080"/>
              </a:solidFill>
              <a:round/>
              <a:headEnd/>
              <a:tailEnd/>
            </a:ln>
          </p:spPr>
          <p:txBody>
            <a:bodyPr/>
            <a:lstStyle/>
            <a:p>
              <a:endParaRPr lang="en-US"/>
            </a:p>
          </p:txBody>
        </p:sp>
        <p:sp>
          <p:nvSpPr>
            <p:cNvPr id="31761" name="Freeform 17"/>
            <p:cNvSpPr>
              <a:spLocks/>
            </p:cNvSpPr>
            <p:nvPr/>
          </p:nvSpPr>
          <p:spPr bwMode="auto">
            <a:xfrm>
              <a:off x="1485" y="1226"/>
              <a:ext cx="217" cy="223"/>
            </a:xfrm>
            <a:custGeom>
              <a:avLst/>
              <a:gdLst/>
              <a:ahLst/>
              <a:cxnLst>
                <a:cxn ang="0">
                  <a:pos x="109" y="123"/>
                </a:cxn>
                <a:cxn ang="0">
                  <a:pos x="0" y="405"/>
                </a:cxn>
                <a:cxn ang="0">
                  <a:pos x="380" y="0"/>
                </a:cxn>
                <a:cxn ang="0">
                  <a:pos x="109" y="123"/>
                </a:cxn>
              </a:cxnLst>
              <a:rect l="0" t="0" r="r" b="b"/>
              <a:pathLst>
                <a:path w="380" h="405">
                  <a:moveTo>
                    <a:pt x="109" y="123"/>
                  </a:moveTo>
                  <a:lnTo>
                    <a:pt x="0" y="405"/>
                  </a:lnTo>
                  <a:lnTo>
                    <a:pt x="380" y="0"/>
                  </a:lnTo>
                  <a:lnTo>
                    <a:pt x="109" y="123"/>
                  </a:lnTo>
                </a:path>
              </a:pathLst>
            </a:custGeom>
            <a:noFill/>
            <a:ln w="1270">
              <a:solidFill>
                <a:srgbClr val="808080"/>
              </a:solidFill>
              <a:prstDash val="solid"/>
              <a:round/>
              <a:headEnd/>
              <a:tailEnd/>
            </a:ln>
          </p:spPr>
          <p:txBody>
            <a:bodyPr/>
            <a:lstStyle/>
            <a:p>
              <a:endParaRPr lang="en-US"/>
            </a:p>
          </p:txBody>
        </p:sp>
        <p:sp>
          <p:nvSpPr>
            <p:cNvPr id="31762" name="Freeform 18"/>
            <p:cNvSpPr>
              <a:spLocks/>
            </p:cNvSpPr>
            <p:nvPr/>
          </p:nvSpPr>
          <p:spPr bwMode="auto">
            <a:xfrm>
              <a:off x="1485" y="1384"/>
              <a:ext cx="307" cy="65"/>
            </a:xfrm>
            <a:custGeom>
              <a:avLst/>
              <a:gdLst/>
              <a:ahLst/>
              <a:cxnLst>
                <a:cxn ang="0">
                  <a:pos x="263" y="0"/>
                </a:cxn>
                <a:cxn ang="0">
                  <a:pos x="0" y="117"/>
                </a:cxn>
                <a:cxn ang="0">
                  <a:pos x="537" y="117"/>
                </a:cxn>
                <a:cxn ang="0">
                  <a:pos x="263" y="0"/>
                </a:cxn>
              </a:cxnLst>
              <a:rect l="0" t="0" r="r" b="b"/>
              <a:pathLst>
                <a:path w="537" h="117">
                  <a:moveTo>
                    <a:pt x="263" y="0"/>
                  </a:moveTo>
                  <a:lnTo>
                    <a:pt x="0" y="117"/>
                  </a:lnTo>
                  <a:lnTo>
                    <a:pt x="537" y="117"/>
                  </a:lnTo>
                  <a:lnTo>
                    <a:pt x="263" y="0"/>
                  </a:lnTo>
                  <a:close/>
                </a:path>
              </a:pathLst>
            </a:custGeom>
            <a:solidFill>
              <a:srgbClr val="FFFFFF"/>
            </a:solidFill>
            <a:ln w="9525">
              <a:solidFill>
                <a:srgbClr val="808080"/>
              </a:solidFill>
              <a:round/>
              <a:headEnd/>
              <a:tailEnd/>
            </a:ln>
          </p:spPr>
          <p:txBody>
            <a:bodyPr/>
            <a:lstStyle/>
            <a:p>
              <a:endParaRPr lang="en-US"/>
            </a:p>
          </p:txBody>
        </p:sp>
        <p:sp>
          <p:nvSpPr>
            <p:cNvPr id="31763" name="Freeform 19"/>
            <p:cNvSpPr>
              <a:spLocks/>
            </p:cNvSpPr>
            <p:nvPr/>
          </p:nvSpPr>
          <p:spPr bwMode="auto">
            <a:xfrm>
              <a:off x="1485" y="1384"/>
              <a:ext cx="307" cy="65"/>
            </a:xfrm>
            <a:custGeom>
              <a:avLst/>
              <a:gdLst/>
              <a:ahLst/>
              <a:cxnLst>
                <a:cxn ang="0">
                  <a:pos x="263" y="0"/>
                </a:cxn>
                <a:cxn ang="0">
                  <a:pos x="0" y="117"/>
                </a:cxn>
                <a:cxn ang="0">
                  <a:pos x="537" y="117"/>
                </a:cxn>
                <a:cxn ang="0">
                  <a:pos x="263" y="0"/>
                </a:cxn>
              </a:cxnLst>
              <a:rect l="0" t="0" r="r" b="b"/>
              <a:pathLst>
                <a:path w="537" h="117">
                  <a:moveTo>
                    <a:pt x="263" y="0"/>
                  </a:moveTo>
                  <a:lnTo>
                    <a:pt x="0" y="117"/>
                  </a:lnTo>
                  <a:lnTo>
                    <a:pt x="537" y="117"/>
                  </a:lnTo>
                  <a:lnTo>
                    <a:pt x="263" y="0"/>
                  </a:lnTo>
                </a:path>
              </a:pathLst>
            </a:custGeom>
            <a:noFill/>
            <a:ln w="1270">
              <a:solidFill>
                <a:srgbClr val="808080"/>
              </a:solidFill>
              <a:prstDash val="solid"/>
              <a:round/>
              <a:headEnd/>
              <a:tailEnd/>
            </a:ln>
          </p:spPr>
          <p:txBody>
            <a:bodyPr/>
            <a:lstStyle/>
            <a:p>
              <a:endParaRPr lang="en-US"/>
            </a:p>
          </p:txBody>
        </p:sp>
        <p:sp>
          <p:nvSpPr>
            <p:cNvPr id="31764" name="Freeform 20"/>
            <p:cNvSpPr>
              <a:spLocks/>
            </p:cNvSpPr>
            <p:nvPr/>
          </p:nvSpPr>
          <p:spPr bwMode="auto">
            <a:xfrm>
              <a:off x="1485" y="1451"/>
              <a:ext cx="217" cy="225"/>
            </a:xfrm>
            <a:custGeom>
              <a:avLst/>
              <a:gdLst/>
              <a:ahLst/>
              <a:cxnLst>
                <a:cxn ang="0">
                  <a:pos x="263" y="126"/>
                </a:cxn>
                <a:cxn ang="0">
                  <a:pos x="0" y="0"/>
                </a:cxn>
                <a:cxn ang="0">
                  <a:pos x="380" y="409"/>
                </a:cxn>
                <a:cxn ang="0">
                  <a:pos x="263" y="126"/>
                </a:cxn>
              </a:cxnLst>
              <a:rect l="0" t="0" r="r" b="b"/>
              <a:pathLst>
                <a:path w="380" h="409">
                  <a:moveTo>
                    <a:pt x="263" y="126"/>
                  </a:moveTo>
                  <a:lnTo>
                    <a:pt x="0" y="0"/>
                  </a:lnTo>
                  <a:lnTo>
                    <a:pt x="380" y="409"/>
                  </a:lnTo>
                  <a:lnTo>
                    <a:pt x="263" y="126"/>
                  </a:lnTo>
                  <a:close/>
                </a:path>
              </a:pathLst>
            </a:custGeom>
            <a:solidFill>
              <a:srgbClr val="FFFFFF"/>
            </a:solidFill>
            <a:ln w="9525">
              <a:solidFill>
                <a:srgbClr val="808080"/>
              </a:solidFill>
              <a:round/>
              <a:headEnd/>
              <a:tailEnd/>
            </a:ln>
          </p:spPr>
          <p:txBody>
            <a:bodyPr/>
            <a:lstStyle/>
            <a:p>
              <a:endParaRPr lang="en-US"/>
            </a:p>
          </p:txBody>
        </p:sp>
        <p:sp>
          <p:nvSpPr>
            <p:cNvPr id="31765" name="Freeform 21"/>
            <p:cNvSpPr>
              <a:spLocks/>
            </p:cNvSpPr>
            <p:nvPr/>
          </p:nvSpPr>
          <p:spPr bwMode="auto">
            <a:xfrm>
              <a:off x="1485" y="1451"/>
              <a:ext cx="217" cy="225"/>
            </a:xfrm>
            <a:custGeom>
              <a:avLst/>
              <a:gdLst/>
              <a:ahLst/>
              <a:cxnLst>
                <a:cxn ang="0">
                  <a:pos x="263" y="126"/>
                </a:cxn>
                <a:cxn ang="0">
                  <a:pos x="0" y="0"/>
                </a:cxn>
                <a:cxn ang="0">
                  <a:pos x="380" y="409"/>
                </a:cxn>
                <a:cxn ang="0">
                  <a:pos x="263" y="126"/>
                </a:cxn>
              </a:cxnLst>
              <a:rect l="0" t="0" r="r" b="b"/>
              <a:pathLst>
                <a:path w="380" h="409">
                  <a:moveTo>
                    <a:pt x="263" y="126"/>
                  </a:moveTo>
                  <a:lnTo>
                    <a:pt x="0" y="0"/>
                  </a:lnTo>
                  <a:lnTo>
                    <a:pt x="380" y="409"/>
                  </a:lnTo>
                  <a:lnTo>
                    <a:pt x="263" y="126"/>
                  </a:lnTo>
                </a:path>
              </a:pathLst>
            </a:custGeom>
            <a:noFill/>
            <a:ln w="1270">
              <a:solidFill>
                <a:srgbClr val="808080"/>
              </a:solidFill>
              <a:prstDash val="solid"/>
              <a:round/>
              <a:headEnd/>
              <a:tailEnd/>
            </a:ln>
          </p:spPr>
          <p:txBody>
            <a:bodyPr/>
            <a:lstStyle/>
            <a:p>
              <a:endParaRPr lang="en-US"/>
            </a:p>
          </p:txBody>
        </p:sp>
        <p:sp>
          <p:nvSpPr>
            <p:cNvPr id="31766" name="Freeform 22"/>
            <p:cNvSpPr>
              <a:spLocks/>
            </p:cNvSpPr>
            <p:nvPr/>
          </p:nvSpPr>
          <p:spPr bwMode="auto">
            <a:xfrm>
              <a:off x="1485" y="1451"/>
              <a:ext cx="59" cy="314"/>
            </a:xfrm>
            <a:custGeom>
              <a:avLst/>
              <a:gdLst/>
              <a:ahLst/>
              <a:cxnLst>
                <a:cxn ang="0">
                  <a:pos x="104" y="280"/>
                </a:cxn>
                <a:cxn ang="0">
                  <a:pos x="0" y="0"/>
                </a:cxn>
                <a:cxn ang="0">
                  <a:pos x="0" y="570"/>
                </a:cxn>
                <a:cxn ang="0">
                  <a:pos x="104" y="280"/>
                </a:cxn>
              </a:cxnLst>
              <a:rect l="0" t="0" r="r" b="b"/>
              <a:pathLst>
                <a:path w="104" h="570">
                  <a:moveTo>
                    <a:pt x="104" y="280"/>
                  </a:moveTo>
                  <a:lnTo>
                    <a:pt x="0" y="0"/>
                  </a:lnTo>
                  <a:lnTo>
                    <a:pt x="0" y="570"/>
                  </a:lnTo>
                  <a:lnTo>
                    <a:pt x="104" y="280"/>
                  </a:lnTo>
                  <a:close/>
                </a:path>
              </a:pathLst>
            </a:custGeom>
            <a:solidFill>
              <a:srgbClr val="FFFFFF"/>
            </a:solidFill>
            <a:ln w="9525">
              <a:solidFill>
                <a:srgbClr val="808080"/>
              </a:solidFill>
              <a:round/>
              <a:headEnd/>
              <a:tailEnd/>
            </a:ln>
          </p:spPr>
          <p:txBody>
            <a:bodyPr/>
            <a:lstStyle/>
            <a:p>
              <a:endParaRPr lang="en-US"/>
            </a:p>
          </p:txBody>
        </p:sp>
        <p:sp>
          <p:nvSpPr>
            <p:cNvPr id="31767" name="Freeform 23"/>
            <p:cNvSpPr>
              <a:spLocks/>
            </p:cNvSpPr>
            <p:nvPr/>
          </p:nvSpPr>
          <p:spPr bwMode="auto">
            <a:xfrm>
              <a:off x="1485" y="1451"/>
              <a:ext cx="59" cy="314"/>
            </a:xfrm>
            <a:custGeom>
              <a:avLst/>
              <a:gdLst/>
              <a:ahLst/>
              <a:cxnLst>
                <a:cxn ang="0">
                  <a:pos x="104" y="280"/>
                </a:cxn>
                <a:cxn ang="0">
                  <a:pos x="0" y="0"/>
                </a:cxn>
                <a:cxn ang="0">
                  <a:pos x="0" y="570"/>
                </a:cxn>
                <a:cxn ang="0">
                  <a:pos x="104" y="280"/>
                </a:cxn>
              </a:cxnLst>
              <a:rect l="0" t="0" r="r" b="b"/>
              <a:pathLst>
                <a:path w="104" h="570">
                  <a:moveTo>
                    <a:pt x="104" y="280"/>
                  </a:moveTo>
                  <a:lnTo>
                    <a:pt x="0" y="0"/>
                  </a:lnTo>
                  <a:lnTo>
                    <a:pt x="0" y="570"/>
                  </a:lnTo>
                  <a:lnTo>
                    <a:pt x="104" y="280"/>
                  </a:lnTo>
                </a:path>
              </a:pathLst>
            </a:custGeom>
            <a:noFill/>
            <a:ln w="1270">
              <a:solidFill>
                <a:srgbClr val="808080"/>
              </a:solidFill>
              <a:prstDash val="solid"/>
              <a:round/>
              <a:headEnd/>
              <a:tailEnd/>
            </a:ln>
          </p:spPr>
          <p:txBody>
            <a:bodyPr/>
            <a:lstStyle/>
            <a:p>
              <a:endParaRPr lang="en-US"/>
            </a:p>
          </p:txBody>
        </p:sp>
        <p:sp>
          <p:nvSpPr>
            <p:cNvPr id="31768" name="Freeform 24"/>
            <p:cNvSpPr>
              <a:spLocks/>
            </p:cNvSpPr>
            <p:nvPr/>
          </p:nvSpPr>
          <p:spPr bwMode="auto">
            <a:xfrm>
              <a:off x="1264" y="1451"/>
              <a:ext cx="221" cy="225"/>
            </a:xfrm>
            <a:custGeom>
              <a:avLst/>
              <a:gdLst/>
              <a:ahLst/>
              <a:cxnLst>
                <a:cxn ang="0">
                  <a:pos x="271" y="283"/>
                </a:cxn>
                <a:cxn ang="0">
                  <a:pos x="388" y="0"/>
                </a:cxn>
                <a:cxn ang="0">
                  <a:pos x="0" y="409"/>
                </a:cxn>
                <a:cxn ang="0">
                  <a:pos x="271" y="283"/>
                </a:cxn>
              </a:cxnLst>
              <a:rect l="0" t="0" r="r" b="b"/>
              <a:pathLst>
                <a:path w="388" h="409">
                  <a:moveTo>
                    <a:pt x="271" y="283"/>
                  </a:moveTo>
                  <a:lnTo>
                    <a:pt x="388" y="0"/>
                  </a:lnTo>
                  <a:lnTo>
                    <a:pt x="0" y="409"/>
                  </a:lnTo>
                  <a:lnTo>
                    <a:pt x="271" y="283"/>
                  </a:lnTo>
                  <a:close/>
                </a:path>
              </a:pathLst>
            </a:custGeom>
            <a:solidFill>
              <a:srgbClr val="FFFFFF"/>
            </a:solidFill>
            <a:ln w="9525">
              <a:solidFill>
                <a:srgbClr val="808080"/>
              </a:solidFill>
              <a:round/>
              <a:headEnd/>
              <a:tailEnd/>
            </a:ln>
          </p:spPr>
          <p:txBody>
            <a:bodyPr/>
            <a:lstStyle/>
            <a:p>
              <a:endParaRPr lang="en-US"/>
            </a:p>
          </p:txBody>
        </p:sp>
        <p:sp>
          <p:nvSpPr>
            <p:cNvPr id="31769" name="Freeform 25"/>
            <p:cNvSpPr>
              <a:spLocks/>
            </p:cNvSpPr>
            <p:nvPr/>
          </p:nvSpPr>
          <p:spPr bwMode="auto">
            <a:xfrm>
              <a:off x="1264" y="1451"/>
              <a:ext cx="221" cy="225"/>
            </a:xfrm>
            <a:custGeom>
              <a:avLst/>
              <a:gdLst/>
              <a:ahLst/>
              <a:cxnLst>
                <a:cxn ang="0">
                  <a:pos x="271" y="283"/>
                </a:cxn>
                <a:cxn ang="0">
                  <a:pos x="388" y="0"/>
                </a:cxn>
                <a:cxn ang="0">
                  <a:pos x="0" y="409"/>
                </a:cxn>
                <a:cxn ang="0">
                  <a:pos x="271" y="283"/>
                </a:cxn>
              </a:cxnLst>
              <a:rect l="0" t="0" r="r" b="b"/>
              <a:pathLst>
                <a:path w="388" h="409">
                  <a:moveTo>
                    <a:pt x="271" y="283"/>
                  </a:moveTo>
                  <a:lnTo>
                    <a:pt x="388" y="0"/>
                  </a:lnTo>
                  <a:lnTo>
                    <a:pt x="0" y="409"/>
                  </a:lnTo>
                  <a:lnTo>
                    <a:pt x="271" y="283"/>
                  </a:lnTo>
                </a:path>
              </a:pathLst>
            </a:custGeom>
            <a:noFill/>
            <a:ln w="1270">
              <a:solidFill>
                <a:srgbClr val="808080"/>
              </a:solidFill>
              <a:prstDash val="solid"/>
              <a:round/>
              <a:headEnd/>
              <a:tailEnd/>
            </a:ln>
          </p:spPr>
          <p:txBody>
            <a:bodyPr/>
            <a:lstStyle/>
            <a:p>
              <a:endParaRPr lang="en-US"/>
            </a:p>
          </p:txBody>
        </p:sp>
        <p:sp>
          <p:nvSpPr>
            <p:cNvPr id="31770" name="Freeform 26"/>
            <p:cNvSpPr>
              <a:spLocks/>
            </p:cNvSpPr>
            <p:nvPr/>
          </p:nvSpPr>
          <p:spPr bwMode="auto">
            <a:xfrm>
              <a:off x="1169" y="1451"/>
              <a:ext cx="311" cy="64"/>
            </a:xfrm>
            <a:custGeom>
              <a:avLst/>
              <a:gdLst/>
              <a:ahLst/>
              <a:cxnLst>
                <a:cxn ang="0">
                  <a:pos x="277" y="118"/>
                </a:cxn>
                <a:cxn ang="0">
                  <a:pos x="545" y="0"/>
                </a:cxn>
                <a:cxn ang="0">
                  <a:pos x="0" y="0"/>
                </a:cxn>
                <a:cxn ang="0">
                  <a:pos x="277" y="118"/>
                </a:cxn>
              </a:cxnLst>
              <a:rect l="0" t="0" r="r" b="b"/>
              <a:pathLst>
                <a:path w="545" h="118">
                  <a:moveTo>
                    <a:pt x="277" y="118"/>
                  </a:moveTo>
                  <a:lnTo>
                    <a:pt x="545" y="0"/>
                  </a:lnTo>
                  <a:lnTo>
                    <a:pt x="0" y="0"/>
                  </a:lnTo>
                  <a:lnTo>
                    <a:pt x="277" y="118"/>
                  </a:lnTo>
                  <a:close/>
                </a:path>
              </a:pathLst>
            </a:custGeom>
            <a:solidFill>
              <a:srgbClr val="FFFFFF"/>
            </a:solidFill>
            <a:ln w="9525">
              <a:solidFill>
                <a:srgbClr val="808080"/>
              </a:solidFill>
              <a:round/>
              <a:headEnd/>
              <a:tailEnd/>
            </a:ln>
          </p:spPr>
          <p:txBody>
            <a:bodyPr/>
            <a:lstStyle/>
            <a:p>
              <a:endParaRPr lang="en-US"/>
            </a:p>
          </p:txBody>
        </p:sp>
        <p:sp>
          <p:nvSpPr>
            <p:cNvPr id="31771" name="Freeform 27"/>
            <p:cNvSpPr>
              <a:spLocks/>
            </p:cNvSpPr>
            <p:nvPr/>
          </p:nvSpPr>
          <p:spPr bwMode="auto">
            <a:xfrm>
              <a:off x="1169" y="1451"/>
              <a:ext cx="311" cy="64"/>
            </a:xfrm>
            <a:custGeom>
              <a:avLst/>
              <a:gdLst/>
              <a:ahLst/>
              <a:cxnLst>
                <a:cxn ang="0">
                  <a:pos x="277" y="118"/>
                </a:cxn>
                <a:cxn ang="0">
                  <a:pos x="545" y="0"/>
                </a:cxn>
                <a:cxn ang="0">
                  <a:pos x="0" y="0"/>
                </a:cxn>
                <a:cxn ang="0">
                  <a:pos x="277" y="118"/>
                </a:cxn>
              </a:cxnLst>
              <a:rect l="0" t="0" r="r" b="b"/>
              <a:pathLst>
                <a:path w="545" h="118">
                  <a:moveTo>
                    <a:pt x="277" y="118"/>
                  </a:moveTo>
                  <a:lnTo>
                    <a:pt x="545" y="0"/>
                  </a:lnTo>
                  <a:lnTo>
                    <a:pt x="0" y="0"/>
                  </a:lnTo>
                  <a:lnTo>
                    <a:pt x="277" y="118"/>
                  </a:lnTo>
                </a:path>
              </a:pathLst>
            </a:custGeom>
            <a:noFill/>
            <a:ln w="1270">
              <a:solidFill>
                <a:srgbClr val="808080"/>
              </a:solidFill>
              <a:prstDash val="solid"/>
              <a:round/>
              <a:headEnd/>
              <a:tailEnd/>
            </a:ln>
          </p:spPr>
          <p:txBody>
            <a:bodyPr/>
            <a:lstStyle/>
            <a:p>
              <a:endParaRPr lang="en-US"/>
            </a:p>
          </p:txBody>
        </p:sp>
        <p:sp>
          <p:nvSpPr>
            <p:cNvPr id="31772" name="Freeform 28"/>
            <p:cNvSpPr>
              <a:spLocks/>
            </p:cNvSpPr>
            <p:nvPr/>
          </p:nvSpPr>
          <p:spPr bwMode="auto">
            <a:xfrm>
              <a:off x="1264" y="1226"/>
              <a:ext cx="221" cy="223"/>
            </a:xfrm>
            <a:custGeom>
              <a:avLst/>
              <a:gdLst/>
              <a:ahLst/>
              <a:cxnLst>
                <a:cxn ang="0">
                  <a:pos x="117" y="283"/>
                </a:cxn>
                <a:cxn ang="0">
                  <a:pos x="388" y="405"/>
                </a:cxn>
                <a:cxn ang="0">
                  <a:pos x="0" y="0"/>
                </a:cxn>
                <a:cxn ang="0">
                  <a:pos x="117" y="283"/>
                </a:cxn>
              </a:cxnLst>
              <a:rect l="0" t="0" r="r" b="b"/>
              <a:pathLst>
                <a:path w="388" h="405">
                  <a:moveTo>
                    <a:pt x="117" y="283"/>
                  </a:moveTo>
                  <a:lnTo>
                    <a:pt x="388" y="405"/>
                  </a:lnTo>
                  <a:lnTo>
                    <a:pt x="0" y="0"/>
                  </a:lnTo>
                  <a:lnTo>
                    <a:pt x="117" y="283"/>
                  </a:lnTo>
                  <a:close/>
                </a:path>
              </a:pathLst>
            </a:custGeom>
            <a:solidFill>
              <a:srgbClr val="FFFFFF"/>
            </a:solidFill>
            <a:ln w="9525">
              <a:solidFill>
                <a:srgbClr val="808080"/>
              </a:solidFill>
              <a:round/>
              <a:headEnd/>
              <a:tailEnd/>
            </a:ln>
          </p:spPr>
          <p:txBody>
            <a:bodyPr/>
            <a:lstStyle/>
            <a:p>
              <a:endParaRPr lang="en-US"/>
            </a:p>
          </p:txBody>
        </p:sp>
        <p:sp>
          <p:nvSpPr>
            <p:cNvPr id="31773" name="Freeform 29"/>
            <p:cNvSpPr>
              <a:spLocks/>
            </p:cNvSpPr>
            <p:nvPr/>
          </p:nvSpPr>
          <p:spPr bwMode="auto">
            <a:xfrm>
              <a:off x="1264" y="1226"/>
              <a:ext cx="221" cy="223"/>
            </a:xfrm>
            <a:custGeom>
              <a:avLst/>
              <a:gdLst/>
              <a:ahLst/>
              <a:cxnLst>
                <a:cxn ang="0">
                  <a:pos x="117" y="283"/>
                </a:cxn>
                <a:cxn ang="0">
                  <a:pos x="388" y="405"/>
                </a:cxn>
                <a:cxn ang="0">
                  <a:pos x="0" y="0"/>
                </a:cxn>
                <a:cxn ang="0">
                  <a:pos x="117" y="283"/>
                </a:cxn>
              </a:cxnLst>
              <a:rect l="0" t="0" r="r" b="b"/>
              <a:pathLst>
                <a:path w="388" h="405">
                  <a:moveTo>
                    <a:pt x="117" y="283"/>
                  </a:moveTo>
                  <a:lnTo>
                    <a:pt x="388" y="405"/>
                  </a:lnTo>
                  <a:lnTo>
                    <a:pt x="0" y="0"/>
                  </a:lnTo>
                  <a:lnTo>
                    <a:pt x="117" y="283"/>
                  </a:lnTo>
                </a:path>
              </a:pathLst>
            </a:custGeom>
            <a:noFill/>
            <a:ln w="1270">
              <a:solidFill>
                <a:srgbClr val="808080"/>
              </a:solidFill>
              <a:prstDash val="solid"/>
              <a:round/>
              <a:headEnd/>
              <a:tailEnd/>
            </a:ln>
          </p:spPr>
          <p:txBody>
            <a:bodyPr/>
            <a:lstStyle/>
            <a:p>
              <a:endParaRPr lang="en-US"/>
            </a:p>
          </p:txBody>
        </p:sp>
        <p:sp>
          <p:nvSpPr>
            <p:cNvPr id="31774" name="Freeform 30"/>
            <p:cNvSpPr>
              <a:spLocks/>
            </p:cNvSpPr>
            <p:nvPr/>
          </p:nvSpPr>
          <p:spPr bwMode="auto">
            <a:xfrm>
              <a:off x="1418" y="1137"/>
              <a:ext cx="67" cy="314"/>
            </a:xfrm>
            <a:custGeom>
              <a:avLst/>
              <a:gdLst/>
              <a:ahLst/>
              <a:cxnLst>
                <a:cxn ang="0">
                  <a:pos x="0" y="279"/>
                </a:cxn>
                <a:cxn ang="0">
                  <a:pos x="117" y="569"/>
                </a:cxn>
                <a:cxn ang="0">
                  <a:pos x="117" y="0"/>
                </a:cxn>
                <a:cxn ang="0">
                  <a:pos x="0" y="279"/>
                </a:cxn>
              </a:cxnLst>
              <a:rect l="0" t="0" r="r" b="b"/>
              <a:pathLst>
                <a:path w="117" h="569">
                  <a:moveTo>
                    <a:pt x="0" y="279"/>
                  </a:moveTo>
                  <a:lnTo>
                    <a:pt x="117" y="569"/>
                  </a:lnTo>
                  <a:lnTo>
                    <a:pt x="117" y="0"/>
                  </a:lnTo>
                  <a:lnTo>
                    <a:pt x="0" y="279"/>
                  </a:lnTo>
                  <a:close/>
                </a:path>
              </a:pathLst>
            </a:custGeom>
            <a:solidFill>
              <a:srgbClr val="FFFFFF"/>
            </a:solidFill>
            <a:ln w="9525">
              <a:solidFill>
                <a:srgbClr val="808080"/>
              </a:solidFill>
              <a:round/>
              <a:headEnd/>
              <a:tailEnd/>
            </a:ln>
          </p:spPr>
          <p:txBody>
            <a:bodyPr/>
            <a:lstStyle/>
            <a:p>
              <a:endParaRPr lang="en-US"/>
            </a:p>
          </p:txBody>
        </p:sp>
        <p:sp>
          <p:nvSpPr>
            <p:cNvPr id="31775" name="Freeform 31"/>
            <p:cNvSpPr>
              <a:spLocks/>
            </p:cNvSpPr>
            <p:nvPr/>
          </p:nvSpPr>
          <p:spPr bwMode="auto">
            <a:xfrm>
              <a:off x="1418" y="1137"/>
              <a:ext cx="67" cy="314"/>
            </a:xfrm>
            <a:custGeom>
              <a:avLst/>
              <a:gdLst/>
              <a:ahLst/>
              <a:cxnLst>
                <a:cxn ang="0">
                  <a:pos x="0" y="279"/>
                </a:cxn>
                <a:cxn ang="0">
                  <a:pos x="117" y="569"/>
                </a:cxn>
                <a:cxn ang="0">
                  <a:pos x="117" y="0"/>
                </a:cxn>
                <a:cxn ang="0">
                  <a:pos x="0" y="279"/>
                </a:cxn>
              </a:cxnLst>
              <a:rect l="0" t="0" r="r" b="b"/>
              <a:pathLst>
                <a:path w="117" h="569">
                  <a:moveTo>
                    <a:pt x="0" y="279"/>
                  </a:moveTo>
                  <a:lnTo>
                    <a:pt x="117" y="569"/>
                  </a:lnTo>
                  <a:lnTo>
                    <a:pt x="117" y="0"/>
                  </a:lnTo>
                  <a:lnTo>
                    <a:pt x="0" y="279"/>
                  </a:lnTo>
                </a:path>
              </a:pathLst>
            </a:custGeom>
            <a:noFill/>
            <a:ln w="1270">
              <a:solidFill>
                <a:srgbClr val="808080"/>
              </a:solidFill>
              <a:prstDash val="solid"/>
              <a:round/>
              <a:headEnd/>
              <a:tailEnd/>
            </a:ln>
          </p:spPr>
          <p:txBody>
            <a:bodyPr/>
            <a:lstStyle/>
            <a:p>
              <a:endParaRPr lang="en-US"/>
            </a:p>
          </p:txBody>
        </p:sp>
        <p:sp>
          <p:nvSpPr>
            <p:cNvPr id="31776" name="Freeform 32"/>
            <p:cNvSpPr>
              <a:spLocks/>
            </p:cNvSpPr>
            <p:nvPr/>
          </p:nvSpPr>
          <p:spPr bwMode="auto">
            <a:xfrm>
              <a:off x="1155" y="1720"/>
              <a:ext cx="321" cy="555"/>
            </a:xfrm>
            <a:custGeom>
              <a:avLst/>
              <a:gdLst/>
              <a:ahLst/>
              <a:cxnLst>
                <a:cxn ang="0">
                  <a:pos x="520" y="983"/>
                </a:cxn>
                <a:cxn ang="0">
                  <a:pos x="441" y="934"/>
                </a:cxn>
                <a:cxn ang="0">
                  <a:pos x="367" y="902"/>
                </a:cxn>
                <a:cxn ang="0">
                  <a:pos x="335" y="878"/>
                </a:cxn>
                <a:cxn ang="0">
                  <a:pos x="307" y="858"/>
                </a:cxn>
                <a:cxn ang="0">
                  <a:pos x="266" y="922"/>
                </a:cxn>
                <a:cxn ang="0">
                  <a:pos x="215" y="970"/>
                </a:cxn>
                <a:cxn ang="0">
                  <a:pos x="145" y="975"/>
                </a:cxn>
                <a:cxn ang="0">
                  <a:pos x="68" y="947"/>
                </a:cxn>
                <a:cxn ang="0">
                  <a:pos x="16" y="878"/>
                </a:cxn>
                <a:cxn ang="0">
                  <a:pos x="0" y="793"/>
                </a:cxn>
                <a:cxn ang="0">
                  <a:pos x="40" y="663"/>
                </a:cxn>
                <a:cxn ang="0">
                  <a:pos x="109" y="640"/>
                </a:cxn>
                <a:cxn ang="0">
                  <a:pos x="68" y="716"/>
                </a:cxn>
                <a:cxn ang="0">
                  <a:pos x="68" y="785"/>
                </a:cxn>
                <a:cxn ang="0">
                  <a:pos x="101" y="838"/>
                </a:cxn>
                <a:cxn ang="0">
                  <a:pos x="149" y="869"/>
                </a:cxn>
                <a:cxn ang="0">
                  <a:pos x="215" y="869"/>
                </a:cxn>
                <a:cxn ang="0">
                  <a:pos x="254" y="825"/>
                </a:cxn>
                <a:cxn ang="0">
                  <a:pos x="263" y="777"/>
                </a:cxn>
                <a:cxn ang="0">
                  <a:pos x="238" y="684"/>
                </a:cxn>
                <a:cxn ang="0">
                  <a:pos x="154" y="567"/>
                </a:cxn>
                <a:cxn ang="0">
                  <a:pos x="61" y="372"/>
                </a:cxn>
                <a:cxn ang="0">
                  <a:pos x="61" y="199"/>
                </a:cxn>
                <a:cxn ang="0">
                  <a:pos x="117" y="78"/>
                </a:cxn>
                <a:cxn ang="0">
                  <a:pos x="221" y="9"/>
                </a:cxn>
                <a:cxn ang="0">
                  <a:pos x="352" y="5"/>
                </a:cxn>
                <a:cxn ang="0">
                  <a:pos x="464" y="65"/>
                </a:cxn>
                <a:cxn ang="0">
                  <a:pos x="545" y="190"/>
                </a:cxn>
                <a:cxn ang="0">
                  <a:pos x="562" y="316"/>
                </a:cxn>
                <a:cxn ang="0">
                  <a:pos x="514" y="219"/>
                </a:cxn>
                <a:cxn ang="0">
                  <a:pos x="453" y="146"/>
                </a:cxn>
                <a:cxn ang="0">
                  <a:pos x="367" y="106"/>
                </a:cxn>
                <a:cxn ang="0">
                  <a:pos x="254" y="110"/>
                </a:cxn>
                <a:cxn ang="0">
                  <a:pos x="165" y="162"/>
                </a:cxn>
                <a:cxn ang="0">
                  <a:pos x="109" y="263"/>
                </a:cxn>
                <a:cxn ang="0">
                  <a:pos x="104" y="385"/>
                </a:cxn>
                <a:cxn ang="0">
                  <a:pos x="149" y="489"/>
                </a:cxn>
                <a:cxn ang="0">
                  <a:pos x="226" y="575"/>
                </a:cxn>
                <a:cxn ang="0">
                  <a:pos x="319" y="595"/>
                </a:cxn>
                <a:cxn ang="0">
                  <a:pos x="383" y="539"/>
                </a:cxn>
                <a:cxn ang="0">
                  <a:pos x="380" y="458"/>
                </a:cxn>
                <a:cxn ang="0">
                  <a:pos x="310" y="425"/>
                </a:cxn>
                <a:cxn ang="0">
                  <a:pos x="271" y="400"/>
                </a:cxn>
                <a:cxn ang="0">
                  <a:pos x="352" y="389"/>
                </a:cxn>
                <a:cxn ang="0">
                  <a:pos x="416" y="409"/>
                </a:cxn>
                <a:cxn ang="0">
                  <a:pos x="464" y="453"/>
                </a:cxn>
                <a:cxn ang="0">
                  <a:pos x="484" y="518"/>
                </a:cxn>
                <a:cxn ang="0">
                  <a:pos x="453" y="595"/>
                </a:cxn>
                <a:cxn ang="0">
                  <a:pos x="477" y="671"/>
                </a:cxn>
                <a:cxn ang="0">
                  <a:pos x="557" y="878"/>
                </a:cxn>
              </a:cxnLst>
              <a:rect l="0" t="0" r="r" b="b"/>
              <a:pathLst>
                <a:path w="562" h="1007">
                  <a:moveTo>
                    <a:pt x="562" y="1007"/>
                  </a:moveTo>
                  <a:lnTo>
                    <a:pt x="529" y="1007"/>
                  </a:lnTo>
                  <a:lnTo>
                    <a:pt x="525" y="998"/>
                  </a:lnTo>
                  <a:lnTo>
                    <a:pt x="525" y="992"/>
                  </a:lnTo>
                  <a:lnTo>
                    <a:pt x="520" y="983"/>
                  </a:lnTo>
                  <a:lnTo>
                    <a:pt x="505" y="975"/>
                  </a:lnTo>
                  <a:lnTo>
                    <a:pt x="492" y="967"/>
                  </a:lnTo>
                  <a:lnTo>
                    <a:pt x="477" y="955"/>
                  </a:lnTo>
                  <a:lnTo>
                    <a:pt x="461" y="947"/>
                  </a:lnTo>
                  <a:lnTo>
                    <a:pt x="441" y="934"/>
                  </a:lnTo>
                  <a:lnTo>
                    <a:pt x="411" y="926"/>
                  </a:lnTo>
                  <a:lnTo>
                    <a:pt x="400" y="922"/>
                  </a:lnTo>
                  <a:lnTo>
                    <a:pt x="388" y="919"/>
                  </a:lnTo>
                  <a:lnTo>
                    <a:pt x="380" y="906"/>
                  </a:lnTo>
                  <a:lnTo>
                    <a:pt x="367" y="902"/>
                  </a:lnTo>
                  <a:lnTo>
                    <a:pt x="363" y="894"/>
                  </a:lnTo>
                  <a:lnTo>
                    <a:pt x="352" y="894"/>
                  </a:lnTo>
                  <a:lnTo>
                    <a:pt x="352" y="889"/>
                  </a:lnTo>
                  <a:lnTo>
                    <a:pt x="347" y="883"/>
                  </a:lnTo>
                  <a:lnTo>
                    <a:pt x="335" y="878"/>
                  </a:lnTo>
                  <a:lnTo>
                    <a:pt x="327" y="858"/>
                  </a:lnTo>
                  <a:lnTo>
                    <a:pt x="319" y="846"/>
                  </a:lnTo>
                  <a:lnTo>
                    <a:pt x="310" y="825"/>
                  </a:lnTo>
                  <a:lnTo>
                    <a:pt x="310" y="841"/>
                  </a:lnTo>
                  <a:lnTo>
                    <a:pt x="307" y="858"/>
                  </a:lnTo>
                  <a:lnTo>
                    <a:pt x="302" y="869"/>
                  </a:lnTo>
                  <a:lnTo>
                    <a:pt x="294" y="886"/>
                  </a:lnTo>
                  <a:lnTo>
                    <a:pt x="291" y="894"/>
                  </a:lnTo>
                  <a:lnTo>
                    <a:pt x="274" y="914"/>
                  </a:lnTo>
                  <a:lnTo>
                    <a:pt x="266" y="922"/>
                  </a:lnTo>
                  <a:lnTo>
                    <a:pt x="254" y="934"/>
                  </a:lnTo>
                  <a:lnTo>
                    <a:pt x="246" y="947"/>
                  </a:lnTo>
                  <a:lnTo>
                    <a:pt x="238" y="955"/>
                  </a:lnTo>
                  <a:lnTo>
                    <a:pt x="226" y="967"/>
                  </a:lnTo>
                  <a:lnTo>
                    <a:pt x="215" y="970"/>
                  </a:lnTo>
                  <a:lnTo>
                    <a:pt x="201" y="975"/>
                  </a:lnTo>
                  <a:lnTo>
                    <a:pt x="190" y="975"/>
                  </a:lnTo>
                  <a:lnTo>
                    <a:pt x="177" y="975"/>
                  </a:lnTo>
                  <a:lnTo>
                    <a:pt x="157" y="975"/>
                  </a:lnTo>
                  <a:lnTo>
                    <a:pt x="145" y="975"/>
                  </a:lnTo>
                  <a:lnTo>
                    <a:pt x="125" y="975"/>
                  </a:lnTo>
                  <a:lnTo>
                    <a:pt x="109" y="970"/>
                  </a:lnTo>
                  <a:lnTo>
                    <a:pt x="97" y="967"/>
                  </a:lnTo>
                  <a:lnTo>
                    <a:pt x="81" y="955"/>
                  </a:lnTo>
                  <a:lnTo>
                    <a:pt x="68" y="947"/>
                  </a:lnTo>
                  <a:lnTo>
                    <a:pt x="56" y="934"/>
                  </a:lnTo>
                  <a:lnTo>
                    <a:pt x="45" y="922"/>
                  </a:lnTo>
                  <a:lnTo>
                    <a:pt x="31" y="902"/>
                  </a:lnTo>
                  <a:lnTo>
                    <a:pt x="25" y="894"/>
                  </a:lnTo>
                  <a:lnTo>
                    <a:pt x="16" y="878"/>
                  </a:lnTo>
                  <a:lnTo>
                    <a:pt x="11" y="858"/>
                  </a:lnTo>
                  <a:lnTo>
                    <a:pt x="8" y="846"/>
                  </a:lnTo>
                  <a:lnTo>
                    <a:pt x="3" y="825"/>
                  </a:lnTo>
                  <a:lnTo>
                    <a:pt x="0" y="813"/>
                  </a:lnTo>
                  <a:lnTo>
                    <a:pt x="0" y="793"/>
                  </a:lnTo>
                  <a:lnTo>
                    <a:pt x="3" y="769"/>
                  </a:lnTo>
                  <a:lnTo>
                    <a:pt x="8" y="736"/>
                  </a:lnTo>
                  <a:lnTo>
                    <a:pt x="11" y="712"/>
                  </a:lnTo>
                  <a:lnTo>
                    <a:pt x="25" y="688"/>
                  </a:lnTo>
                  <a:lnTo>
                    <a:pt x="40" y="663"/>
                  </a:lnTo>
                  <a:lnTo>
                    <a:pt x="56" y="640"/>
                  </a:lnTo>
                  <a:lnTo>
                    <a:pt x="76" y="623"/>
                  </a:lnTo>
                  <a:lnTo>
                    <a:pt x="104" y="607"/>
                  </a:lnTo>
                  <a:lnTo>
                    <a:pt x="125" y="632"/>
                  </a:lnTo>
                  <a:lnTo>
                    <a:pt x="109" y="640"/>
                  </a:lnTo>
                  <a:lnTo>
                    <a:pt x="97" y="660"/>
                  </a:lnTo>
                  <a:lnTo>
                    <a:pt x="84" y="668"/>
                  </a:lnTo>
                  <a:lnTo>
                    <a:pt x="76" y="679"/>
                  </a:lnTo>
                  <a:lnTo>
                    <a:pt x="68" y="696"/>
                  </a:lnTo>
                  <a:lnTo>
                    <a:pt x="68" y="716"/>
                  </a:lnTo>
                  <a:lnTo>
                    <a:pt x="64" y="729"/>
                  </a:lnTo>
                  <a:lnTo>
                    <a:pt x="64" y="744"/>
                  </a:lnTo>
                  <a:lnTo>
                    <a:pt x="64" y="757"/>
                  </a:lnTo>
                  <a:lnTo>
                    <a:pt x="68" y="772"/>
                  </a:lnTo>
                  <a:lnTo>
                    <a:pt x="68" y="785"/>
                  </a:lnTo>
                  <a:lnTo>
                    <a:pt x="73" y="802"/>
                  </a:lnTo>
                  <a:lnTo>
                    <a:pt x="76" y="810"/>
                  </a:lnTo>
                  <a:lnTo>
                    <a:pt x="81" y="817"/>
                  </a:lnTo>
                  <a:lnTo>
                    <a:pt x="89" y="830"/>
                  </a:lnTo>
                  <a:lnTo>
                    <a:pt x="101" y="838"/>
                  </a:lnTo>
                  <a:lnTo>
                    <a:pt x="109" y="850"/>
                  </a:lnTo>
                  <a:lnTo>
                    <a:pt x="117" y="853"/>
                  </a:lnTo>
                  <a:lnTo>
                    <a:pt x="125" y="858"/>
                  </a:lnTo>
                  <a:lnTo>
                    <a:pt x="137" y="866"/>
                  </a:lnTo>
                  <a:lnTo>
                    <a:pt x="149" y="869"/>
                  </a:lnTo>
                  <a:lnTo>
                    <a:pt x="157" y="878"/>
                  </a:lnTo>
                  <a:lnTo>
                    <a:pt x="173" y="878"/>
                  </a:lnTo>
                  <a:lnTo>
                    <a:pt x="185" y="878"/>
                  </a:lnTo>
                  <a:lnTo>
                    <a:pt x="201" y="878"/>
                  </a:lnTo>
                  <a:lnTo>
                    <a:pt x="215" y="869"/>
                  </a:lnTo>
                  <a:lnTo>
                    <a:pt x="230" y="858"/>
                  </a:lnTo>
                  <a:lnTo>
                    <a:pt x="243" y="850"/>
                  </a:lnTo>
                  <a:lnTo>
                    <a:pt x="246" y="841"/>
                  </a:lnTo>
                  <a:lnTo>
                    <a:pt x="254" y="830"/>
                  </a:lnTo>
                  <a:lnTo>
                    <a:pt x="254" y="825"/>
                  </a:lnTo>
                  <a:lnTo>
                    <a:pt x="263" y="817"/>
                  </a:lnTo>
                  <a:lnTo>
                    <a:pt x="263" y="810"/>
                  </a:lnTo>
                  <a:lnTo>
                    <a:pt x="263" y="802"/>
                  </a:lnTo>
                  <a:lnTo>
                    <a:pt x="263" y="785"/>
                  </a:lnTo>
                  <a:lnTo>
                    <a:pt x="263" y="777"/>
                  </a:lnTo>
                  <a:lnTo>
                    <a:pt x="263" y="757"/>
                  </a:lnTo>
                  <a:lnTo>
                    <a:pt x="263" y="741"/>
                  </a:lnTo>
                  <a:lnTo>
                    <a:pt x="254" y="721"/>
                  </a:lnTo>
                  <a:lnTo>
                    <a:pt x="246" y="704"/>
                  </a:lnTo>
                  <a:lnTo>
                    <a:pt x="238" y="684"/>
                  </a:lnTo>
                  <a:lnTo>
                    <a:pt x="230" y="668"/>
                  </a:lnTo>
                  <a:lnTo>
                    <a:pt x="215" y="643"/>
                  </a:lnTo>
                  <a:lnTo>
                    <a:pt x="201" y="623"/>
                  </a:lnTo>
                  <a:lnTo>
                    <a:pt x="185" y="607"/>
                  </a:lnTo>
                  <a:lnTo>
                    <a:pt x="154" y="567"/>
                  </a:lnTo>
                  <a:lnTo>
                    <a:pt x="125" y="531"/>
                  </a:lnTo>
                  <a:lnTo>
                    <a:pt x="101" y="486"/>
                  </a:lnTo>
                  <a:lnTo>
                    <a:pt x="81" y="445"/>
                  </a:lnTo>
                  <a:lnTo>
                    <a:pt x="68" y="409"/>
                  </a:lnTo>
                  <a:lnTo>
                    <a:pt x="61" y="372"/>
                  </a:lnTo>
                  <a:lnTo>
                    <a:pt x="48" y="324"/>
                  </a:lnTo>
                  <a:lnTo>
                    <a:pt x="48" y="283"/>
                  </a:lnTo>
                  <a:lnTo>
                    <a:pt x="48" y="260"/>
                  </a:lnTo>
                  <a:lnTo>
                    <a:pt x="53" y="224"/>
                  </a:lnTo>
                  <a:lnTo>
                    <a:pt x="61" y="199"/>
                  </a:lnTo>
                  <a:lnTo>
                    <a:pt x="68" y="174"/>
                  </a:lnTo>
                  <a:lnTo>
                    <a:pt x="76" y="146"/>
                  </a:lnTo>
                  <a:lnTo>
                    <a:pt x="84" y="131"/>
                  </a:lnTo>
                  <a:lnTo>
                    <a:pt x="104" y="106"/>
                  </a:lnTo>
                  <a:lnTo>
                    <a:pt x="117" y="78"/>
                  </a:lnTo>
                  <a:lnTo>
                    <a:pt x="137" y="62"/>
                  </a:lnTo>
                  <a:lnTo>
                    <a:pt x="157" y="42"/>
                  </a:lnTo>
                  <a:lnTo>
                    <a:pt x="177" y="29"/>
                  </a:lnTo>
                  <a:lnTo>
                    <a:pt x="201" y="20"/>
                  </a:lnTo>
                  <a:lnTo>
                    <a:pt x="221" y="9"/>
                  </a:lnTo>
                  <a:lnTo>
                    <a:pt x="243" y="5"/>
                  </a:lnTo>
                  <a:lnTo>
                    <a:pt x="266" y="5"/>
                  </a:lnTo>
                  <a:lnTo>
                    <a:pt x="299" y="0"/>
                  </a:lnTo>
                  <a:lnTo>
                    <a:pt x="327" y="5"/>
                  </a:lnTo>
                  <a:lnTo>
                    <a:pt x="352" y="5"/>
                  </a:lnTo>
                  <a:lnTo>
                    <a:pt x="375" y="9"/>
                  </a:lnTo>
                  <a:lnTo>
                    <a:pt x="396" y="20"/>
                  </a:lnTo>
                  <a:lnTo>
                    <a:pt x="424" y="29"/>
                  </a:lnTo>
                  <a:lnTo>
                    <a:pt x="444" y="42"/>
                  </a:lnTo>
                  <a:lnTo>
                    <a:pt x="464" y="65"/>
                  </a:lnTo>
                  <a:lnTo>
                    <a:pt x="489" y="86"/>
                  </a:lnTo>
                  <a:lnTo>
                    <a:pt x="505" y="114"/>
                  </a:lnTo>
                  <a:lnTo>
                    <a:pt x="520" y="134"/>
                  </a:lnTo>
                  <a:lnTo>
                    <a:pt x="534" y="162"/>
                  </a:lnTo>
                  <a:lnTo>
                    <a:pt x="545" y="190"/>
                  </a:lnTo>
                  <a:lnTo>
                    <a:pt x="550" y="210"/>
                  </a:lnTo>
                  <a:lnTo>
                    <a:pt x="557" y="240"/>
                  </a:lnTo>
                  <a:lnTo>
                    <a:pt x="557" y="271"/>
                  </a:lnTo>
                  <a:lnTo>
                    <a:pt x="562" y="308"/>
                  </a:lnTo>
                  <a:lnTo>
                    <a:pt x="562" y="316"/>
                  </a:lnTo>
                  <a:lnTo>
                    <a:pt x="529" y="316"/>
                  </a:lnTo>
                  <a:lnTo>
                    <a:pt x="525" y="291"/>
                  </a:lnTo>
                  <a:lnTo>
                    <a:pt x="520" y="268"/>
                  </a:lnTo>
                  <a:lnTo>
                    <a:pt x="520" y="240"/>
                  </a:lnTo>
                  <a:lnTo>
                    <a:pt x="514" y="219"/>
                  </a:lnTo>
                  <a:lnTo>
                    <a:pt x="505" y="204"/>
                  </a:lnTo>
                  <a:lnTo>
                    <a:pt x="492" y="182"/>
                  </a:lnTo>
                  <a:lnTo>
                    <a:pt x="484" y="171"/>
                  </a:lnTo>
                  <a:lnTo>
                    <a:pt x="469" y="159"/>
                  </a:lnTo>
                  <a:lnTo>
                    <a:pt x="453" y="146"/>
                  </a:lnTo>
                  <a:lnTo>
                    <a:pt x="444" y="131"/>
                  </a:lnTo>
                  <a:lnTo>
                    <a:pt x="428" y="118"/>
                  </a:lnTo>
                  <a:lnTo>
                    <a:pt x="408" y="114"/>
                  </a:lnTo>
                  <a:lnTo>
                    <a:pt x="383" y="110"/>
                  </a:lnTo>
                  <a:lnTo>
                    <a:pt x="367" y="106"/>
                  </a:lnTo>
                  <a:lnTo>
                    <a:pt x="347" y="98"/>
                  </a:lnTo>
                  <a:lnTo>
                    <a:pt x="327" y="98"/>
                  </a:lnTo>
                  <a:lnTo>
                    <a:pt x="302" y="98"/>
                  </a:lnTo>
                  <a:lnTo>
                    <a:pt x="274" y="106"/>
                  </a:lnTo>
                  <a:lnTo>
                    <a:pt x="254" y="110"/>
                  </a:lnTo>
                  <a:lnTo>
                    <a:pt x="235" y="114"/>
                  </a:lnTo>
                  <a:lnTo>
                    <a:pt x="215" y="123"/>
                  </a:lnTo>
                  <a:lnTo>
                    <a:pt x="201" y="134"/>
                  </a:lnTo>
                  <a:lnTo>
                    <a:pt x="185" y="146"/>
                  </a:lnTo>
                  <a:lnTo>
                    <a:pt x="165" y="162"/>
                  </a:lnTo>
                  <a:lnTo>
                    <a:pt x="154" y="182"/>
                  </a:lnTo>
                  <a:lnTo>
                    <a:pt x="134" y="199"/>
                  </a:lnTo>
                  <a:lnTo>
                    <a:pt x="125" y="219"/>
                  </a:lnTo>
                  <a:lnTo>
                    <a:pt x="117" y="240"/>
                  </a:lnTo>
                  <a:lnTo>
                    <a:pt x="109" y="263"/>
                  </a:lnTo>
                  <a:lnTo>
                    <a:pt x="104" y="283"/>
                  </a:lnTo>
                  <a:lnTo>
                    <a:pt x="101" y="308"/>
                  </a:lnTo>
                  <a:lnTo>
                    <a:pt x="101" y="336"/>
                  </a:lnTo>
                  <a:lnTo>
                    <a:pt x="101" y="357"/>
                  </a:lnTo>
                  <a:lnTo>
                    <a:pt x="104" y="385"/>
                  </a:lnTo>
                  <a:lnTo>
                    <a:pt x="104" y="400"/>
                  </a:lnTo>
                  <a:lnTo>
                    <a:pt x="112" y="430"/>
                  </a:lnTo>
                  <a:lnTo>
                    <a:pt x="125" y="453"/>
                  </a:lnTo>
                  <a:lnTo>
                    <a:pt x="129" y="470"/>
                  </a:lnTo>
                  <a:lnTo>
                    <a:pt x="149" y="489"/>
                  </a:lnTo>
                  <a:lnTo>
                    <a:pt x="162" y="523"/>
                  </a:lnTo>
                  <a:lnTo>
                    <a:pt x="177" y="539"/>
                  </a:lnTo>
                  <a:lnTo>
                    <a:pt x="193" y="554"/>
                  </a:lnTo>
                  <a:lnTo>
                    <a:pt x="210" y="567"/>
                  </a:lnTo>
                  <a:lnTo>
                    <a:pt x="226" y="575"/>
                  </a:lnTo>
                  <a:lnTo>
                    <a:pt x="238" y="587"/>
                  </a:lnTo>
                  <a:lnTo>
                    <a:pt x="254" y="595"/>
                  </a:lnTo>
                  <a:lnTo>
                    <a:pt x="274" y="595"/>
                  </a:lnTo>
                  <a:lnTo>
                    <a:pt x="299" y="595"/>
                  </a:lnTo>
                  <a:lnTo>
                    <a:pt x="319" y="595"/>
                  </a:lnTo>
                  <a:lnTo>
                    <a:pt x="335" y="590"/>
                  </a:lnTo>
                  <a:lnTo>
                    <a:pt x="352" y="579"/>
                  </a:lnTo>
                  <a:lnTo>
                    <a:pt x="363" y="567"/>
                  </a:lnTo>
                  <a:lnTo>
                    <a:pt x="375" y="554"/>
                  </a:lnTo>
                  <a:lnTo>
                    <a:pt x="383" y="539"/>
                  </a:lnTo>
                  <a:lnTo>
                    <a:pt x="388" y="526"/>
                  </a:lnTo>
                  <a:lnTo>
                    <a:pt x="388" y="498"/>
                  </a:lnTo>
                  <a:lnTo>
                    <a:pt x="388" y="481"/>
                  </a:lnTo>
                  <a:lnTo>
                    <a:pt x="383" y="470"/>
                  </a:lnTo>
                  <a:lnTo>
                    <a:pt x="380" y="458"/>
                  </a:lnTo>
                  <a:lnTo>
                    <a:pt x="367" y="442"/>
                  </a:lnTo>
                  <a:lnTo>
                    <a:pt x="355" y="437"/>
                  </a:lnTo>
                  <a:lnTo>
                    <a:pt x="347" y="430"/>
                  </a:lnTo>
                  <a:lnTo>
                    <a:pt x="327" y="425"/>
                  </a:lnTo>
                  <a:lnTo>
                    <a:pt x="310" y="425"/>
                  </a:lnTo>
                  <a:lnTo>
                    <a:pt x="307" y="425"/>
                  </a:lnTo>
                  <a:lnTo>
                    <a:pt x="299" y="425"/>
                  </a:lnTo>
                  <a:lnTo>
                    <a:pt x="294" y="425"/>
                  </a:lnTo>
                  <a:lnTo>
                    <a:pt x="287" y="430"/>
                  </a:lnTo>
                  <a:lnTo>
                    <a:pt x="271" y="400"/>
                  </a:lnTo>
                  <a:lnTo>
                    <a:pt x="294" y="394"/>
                  </a:lnTo>
                  <a:lnTo>
                    <a:pt x="307" y="389"/>
                  </a:lnTo>
                  <a:lnTo>
                    <a:pt x="324" y="389"/>
                  </a:lnTo>
                  <a:lnTo>
                    <a:pt x="335" y="389"/>
                  </a:lnTo>
                  <a:lnTo>
                    <a:pt x="352" y="389"/>
                  </a:lnTo>
                  <a:lnTo>
                    <a:pt x="367" y="394"/>
                  </a:lnTo>
                  <a:lnTo>
                    <a:pt x="380" y="394"/>
                  </a:lnTo>
                  <a:lnTo>
                    <a:pt x="388" y="397"/>
                  </a:lnTo>
                  <a:lnTo>
                    <a:pt x="408" y="400"/>
                  </a:lnTo>
                  <a:lnTo>
                    <a:pt x="416" y="409"/>
                  </a:lnTo>
                  <a:lnTo>
                    <a:pt x="433" y="417"/>
                  </a:lnTo>
                  <a:lnTo>
                    <a:pt x="441" y="425"/>
                  </a:lnTo>
                  <a:lnTo>
                    <a:pt x="448" y="433"/>
                  </a:lnTo>
                  <a:lnTo>
                    <a:pt x="456" y="442"/>
                  </a:lnTo>
                  <a:lnTo>
                    <a:pt x="464" y="453"/>
                  </a:lnTo>
                  <a:lnTo>
                    <a:pt x="472" y="466"/>
                  </a:lnTo>
                  <a:lnTo>
                    <a:pt x="477" y="470"/>
                  </a:lnTo>
                  <a:lnTo>
                    <a:pt x="477" y="481"/>
                  </a:lnTo>
                  <a:lnTo>
                    <a:pt x="484" y="494"/>
                  </a:lnTo>
                  <a:lnTo>
                    <a:pt x="484" y="518"/>
                  </a:lnTo>
                  <a:lnTo>
                    <a:pt x="477" y="534"/>
                  </a:lnTo>
                  <a:lnTo>
                    <a:pt x="477" y="551"/>
                  </a:lnTo>
                  <a:lnTo>
                    <a:pt x="469" y="567"/>
                  </a:lnTo>
                  <a:lnTo>
                    <a:pt x="461" y="579"/>
                  </a:lnTo>
                  <a:lnTo>
                    <a:pt x="453" y="595"/>
                  </a:lnTo>
                  <a:lnTo>
                    <a:pt x="441" y="607"/>
                  </a:lnTo>
                  <a:lnTo>
                    <a:pt x="424" y="620"/>
                  </a:lnTo>
                  <a:lnTo>
                    <a:pt x="408" y="632"/>
                  </a:lnTo>
                  <a:lnTo>
                    <a:pt x="444" y="648"/>
                  </a:lnTo>
                  <a:lnTo>
                    <a:pt x="477" y="671"/>
                  </a:lnTo>
                  <a:lnTo>
                    <a:pt x="500" y="699"/>
                  </a:lnTo>
                  <a:lnTo>
                    <a:pt x="525" y="736"/>
                  </a:lnTo>
                  <a:lnTo>
                    <a:pt x="542" y="780"/>
                  </a:lnTo>
                  <a:lnTo>
                    <a:pt x="553" y="825"/>
                  </a:lnTo>
                  <a:lnTo>
                    <a:pt x="557" y="878"/>
                  </a:lnTo>
                  <a:lnTo>
                    <a:pt x="562" y="934"/>
                  </a:lnTo>
                  <a:lnTo>
                    <a:pt x="562" y="1007"/>
                  </a:lnTo>
                  <a:close/>
                </a:path>
              </a:pathLst>
            </a:custGeom>
            <a:solidFill>
              <a:srgbClr val="324D96"/>
            </a:solidFill>
            <a:ln w="9525">
              <a:solidFill>
                <a:srgbClr val="808080"/>
              </a:solidFill>
              <a:round/>
              <a:headEnd/>
              <a:tailEnd/>
            </a:ln>
          </p:spPr>
          <p:txBody>
            <a:bodyPr/>
            <a:lstStyle/>
            <a:p>
              <a:endParaRPr lang="en-US"/>
            </a:p>
          </p:txBody>
        </p:sp>
        <p:sp>
          <p:nvSpPr>
            <p:cNvPr id="31777" name="Freeform 33"/>
            <p:cNvSpPr>
              <a:spLocks/>
            </p:cNvSpPr>
            <p:nvPr/>
          </p:nvSpPr>
          <p:spPr bwMode="auto">
            <a:xfrm>
              <a:off x="1305" y="2075"/>
              <a:ext cx="150" cy="136"/>
            </a:xfrm>
            <a:custGeom>
              <a:avLst/>
              <a:gdLst/>
              <a:ahLst/>
              <a:cxnLst>
                <a:cxn ang="0">
                  <a:pos x="0" y="0"/>
                </a:cxn>
                <a:cxn ang="0">
                  <a:pos x="8" y="17"/>
                </a:cxn>
                <a:cxn ang="0">
                  <a:pos x="19" y="36"/>
                </a:cxn>
                <a:cxn ang="0">
                  <a:pos x="28" y="45"/>
                </a:cxn>
                <a:cxn ang="0">
                  <a:pos x="39" y="69"/>
                </a:cxn>
                <a:cxn ang="0">
                  <a:pos x="44" y="86"/>
                </a:cxn>
                <a:cxn ang="0">
                  <a:pos x="56" y="93"/>
                </a:cxn>
                <a:cxn ang="0">
                  <a:pos x="67" y="101"/>
                </a:cxn>
                <a:cxn ang="0">
                  <a:pos x="76" y="114"/>
                </a:cxn>
                <a:cxn ang="0">
                  <a:pos x="84" y="134"/>
                </a:cxn>
                <a:cxn ang="0">
                  <a:pos x="92" y="137"/>
                </a:cxn>
                <a:cxn ang="0">
                  <a:pos x="100" y="145"/>
                </a:cxn>
                <a:cxn ang="0">
                  <a:pos x="112" y="154"/>
                </a:cxn>
                <a:cxn ang="0">
                  <a:pos x="125" y="162"/>
                </a:cxn>
                <a:cxn ang="0">
                  <a:pos x="140" y="167"/>
                </a:cxn>
                <a:cxn ang="0">
                  <a:pos x="148" y="174"/>
                </a:cxn>
                <a:cxn ang="0">
                  <a:pos x="161" y="179"/>
                </a:cxn>
                <a:cxn ang="0">
                  <a:pos x="178" y="182"/>
                </a:cxn>
                <a:cxn ang="0">
                  <a:pos x="190" y="198"/>
                </a:cxn>
                <a:cxn ang="0">
                  <a:pos x="206" y="203"/>
                </a:cxn>
                <a:cxn ang="0">
                  <a:pos x="221" y="210"/>
                </a:cxn>
                <a:cxn ang="0">
                  <a:pos x="229" y="215"/>
                </a:cxn>
                <a:cxn ang="0">
                  <a:pos x="242" y="223"/>
                </a:cxn>
                <a:cxn ang="0">
                  <a:pos x="251" y="235"/>
                </a:cxn>
                <a:cxn ang="0">
                  <a:pos x="254" y="240"/>
                </a:cxn>
                <a:cxn ang="0">
                  <a:pos x="262" y="246"/>
                </a:cxn>
                <a:cxn ang="0">
                  <a:pos x="257" y="195"/>
                </a:cxn>
                <a:cxn ang="0">
                  <a:pos x="246" y="142"/>
                </a:cxn>
                <a:cxn ang="0">
                  <a:pos x="226" y="93"/>
                </a:cxn>
                <a:cxn ang="0">
                  <a:pos x="206" y="53"/>
                </a:cxn>
                <a:cxn ang="0">
                  <a:pos x="165" y="28"/>
                </a:cxn>
                <a:cxn ang="0">
                  <a:pos x="125" y="13"/>
                </a:cxn>
                <a:cxn ang="0">
                  <a:pos x="81" y="5"/>
                </a:cxn>
                <a:cxn ang="0">
                  <a:pos x="28" y="0"/>
                </a:cxn>
                <a:cxn ang="0">
                  <a:pos x="0" y="0"/>
                </a:cxn>
              </a:cxnLst>
              <a:rect l="0" t="0" r="r" b="b"/>
              <a:pathLst>
                <a:path w="262" h="246">
                  <a:moveTo>
                    <a:pt x="0" y="0"/>
                  </a:moveTo>
                  <a:lnTo>
                    <a:pt x="8" y="17"/>
                  </a:lnTo>
                  <a:lnTo>
                    <a:pt x="19" y="36"/>
                  </a:lnTo>
                  <a:lnTo>
                    <a:pt x="28" y="45"/>
                  </a:lnTo>
                  <a:lnTo>
                    <a:pt x="39" y="69"/>
                  </a:lnTo>
                  <a:lnTo>
                    <a:pt x="44" y="86"/>
                  </a:lnTo>
                  <a:lnTo>
                    <a:pt x="56" y="93"/>
                  </a:lnTo>
                  <a:lnTo>
                    <a:pt x="67" y="101"/>
                  </a:lnTo>
                  <a:lnTo>
                    <a:pt x="76" y="114"/>
                  </a:lnTo>
                  <a:lnTo>
                    <a:pt x="84" y="134"/>
                  </a:lnTo>
                  <a:lnTo>
                    <a:pt x="92" y="137"/>
                  </a:lnTo>
                  <a:lnTo>
                    <a:pt x="100" y="145"/>
                  </a:lnTo>
                  <a:lnTo>
                    <a:pt x="112" y="154"/>
                  </a:lnTo>
                  <a:lnTo>
                    <a:pt x="125" y="162"/>
                  </a:lnTo>
                  <a:lnTo>
                    <a:pt x="140" y="167"/>
                  </a:lnTo>
                  <a:lnTo>
                    <a:pt x="148" y="174"/>
                  </a:lnTo>
                  <a:lnTo>
                    <a:pt x="161" y="179"/>
                  </a:lnTo>
                  <a:lnTo>
                    <a:pt x="178" y="182"/>
                  </a:lnTo>
                  <a:lnTo>
                    <a:pt x="190" y="198"/>
                  </a:lnTo>
                  <a:lnTo>
                    <a:pt x="206" y="203"/>
                  </a:lnTo>
                  <a:lnTo>
                    <a:pt x="221" y="210"/>
                  </a:lnTo>
                  <a:lnTo>
                    <a:pt x="229" y="215"/>
                  </a:lnTo>
                  <a:lnTo>
                    <a:pt x="242" y="223"/>
                  </a:lnTo>
                  <a:lnTo>
                    <a:pt x="251" y="235"/>
                  </a:lnTo>
                  <a:lnTo>
                    <a:pt x="254" y="240"/>
                  </a:lnTo>
                  <a:lnTo>
                    <a:pt x="262" y="246"/>
                  </a:lnTo>
                  <a:lnTo>
                    <a:pt x="257" y="195"/>
                  </a:lnTo>
                  <a:lnTo>
                    <a:pt x="246" y="142"/>
                  </a:lnTo>
                  <a:lnTo>
                    <a:pt x="226" y="93"/>
                  </a:lnTo>
                  <a:lnTo>
                    <a:pt x="206" y="53"/>
                  </a:lnTo>
                  <a:lnTo>
                    <a:pt x="165" y="28"/>
                  </a:lnTo>
                  <a:lnTo>
                    <a:pt x="125" y="13"/>
                  </a:lnTo>
                  <a:lnTo>
                    <a:pt x="81" y="5"/>
                  </a:lnTo>
                  <a:lnTo>
                    <a:pt x="28" y="0"/>
                  </a:lnTo>
                  <a:lnTo>
                    <a:pt x="0" y="0"/>
                  </a:lnTo>
                  <a:close/>
                </a:path>
              </a:pathLst>
            </a:custGeom>
            <a:solidFill>
              <a:srgbClr val="324D96"/>
            </a:solidFill>
            <a:ln w="9525">
              <a:solidFill>
                <a:srgbClr val="808080"/>
              </a:solidFill>
              <a:round/>
              <a:headEnd/>
              <a:tailEnd/>
            </a:ln>
          </p:spPr>
          <p:txBody>
            <a:bodyPr/>
            <a:lstStyle/>
            <a:p>
              <a:endParaRPr lang="en-US"/>
            </a:p>
          </p:txBody>
        </p:sp>
        <p:sp>
          <p:nvSpPr>
            <p:cNvPr id="31778" name="Freeform 34"/>
            <p:cNvSpPr>
              <a:spLocks/>
            </p:cNvSpPr>
            <p:nvPr/>
          </p:nvSpPr>
          <p:spPr bwMode="auto">
            <a:xfrm>
              <a:off x="1155" y="1720"/>
              <a:ext cx="321" cy="555"/>
            </a:xfrm>
            <a:custGeom>
              <a:avLst/>
              <a:gdLst/>
              <a:ahLst/>
              <a:cxnLst>
                <a:cxn ang="0">
                  <a:pos x="520" y="983"/>
                </a:cxn>
                <a:cxn ang="0">
                  <a:pos x="441" y="934"/>
                </a:cxn>
                <a:cxn ang="0">
                  <a:pos x="367" y="902"/>
                </a:cxn>
                <a:cxn ang="0">
                  <a:pos x="335" y="878"/>
                </a:cxn>
                <a:cxn ang="0">
                  <a:pos x="307" y="858"/>
                </a:cxn>
                <a:cxn ang="0">
                  <a:pos x="266" y="922"/>
                </a:cxn>
                <a:cxn ang="0">
                  <a:pos x="215" y="970"/>
                </a:cxn>
                <a:cxn ang="0">
                  <a:pos x="145" y="975"/>
                </a:cxn>
                <a:cxn ang="0">
                  <a:pos x="68" y="947"/>
                </a:cxn>
                <a:cxn ang="0">
                  <a:pos x="16" y="878"/>
                </a:cxn>
                <a:cxn ang="0">
                  <a:pos x="0" y="793"/>
                </a:cxn>
                <a:cxn ang="0">
                  <a:pos x="40" y="663"/>
                </a:cxn>
                <a:cxn ang="0">
                  <a:pos x="109" y="640"/>
                </a:cxn>
                <a:cxn ang="0">
                  <a:pos x="68" y="716"/>
                </a:cxn>
                <a:cxn ang="0">
                  <a:pos x="68" y="785"/>
                </a:cxn>
                <a:cxn ang="0">
                  <a:pos x="101" y="838"/>
                </a:cxn>
                <a:cxn ang="0">
                  <a:pos x="149" y="869"/>
                </a:cxn>
                <a:cxn ang="0">
                  <a:pos x="215" y="869"/>
                </a:cxn>
                <a:cxn ang="0">
                  <a:pos x="254" y="825"/>
                </a:cxn>
                <a:cxn ang="0">
                  <a:pos x="263" y="777"/>
                </a:cxn>
                <a:cxn ang="0">
                  <a:pos x="238" y="684"/>
                </a:cxn>
                <a:cxn ang="0">
                  <a:pos x="154" y="567"/>
                </a:cxn>
                <a:cxn ang="0">
                  <a:pos x="61" y="372"/>
                </a:cxn>
                <a:cxn ang="0">
                  <a:pos x="61" y="199"/>
                </a:cxn>
                <a:cxn ang="0">
                  <a:pos x="117" y="78"/>
                </a:cxn>
                <a:cxn ang="0">
                  <a:pos x="221" y="9"/>
                </a:cxn>
                <a:cxn ang="0">
                  <a:pos x="352" y="5"/>
                </a:cxn>
                <a:cxn ang="0">
                  <a:pos x="464" y="65"/>
                </a:cxn>
                <a:cxn ang="0">
                  <a:pos x="545" y="190"/>
                </a:cxn>
                <a:cxn ang="0">
                  <a:pos x="562" y="316"/>
                </a:cxn>
                <a:cxn ang="0">
                  <a:pos x="514" y="219"/>
                </a:cxn>
                <a:cxn ang="0">
                  <a:pos x="453" y="146"/>
                </a:cxn>
                <a:cxn ang="0">
                  <a:pos x="367" y="106"/>
                </a:cxn>
                <a:cxn ang="0">
                  <a:pos x="254" y="110"/>
                </a:cxn>
                <a:cxn ang="0">
                  <a:pos x="165" y="162"/>
                </a:cxn>
                <a:cxn ang="0">
                  <a:pos x="109" y="263"/>
                </a:cxn>
                <a:cxn ang="0">
                  <a:pos x="104" y="385"/>
                </a:cxn>
                <a:cxn ang="0">
                  <a:pos x="149" y="489"/>
                </a:cxn>
                <a:cxn ang="0">
                  <a:pos x="226" y="575"/>
                </a:cxn>
                <a:cxn ang="0">
                  <a:pos x="319" y="595"/>
                </a:cxn>
                <a:cxn ang="0">
                  <a:pos x="383" y="539"/>
                </a:cxn>
                <a:cxn ang="0">
                  <a:pos x="380" y="458"/>
                </a:cxn>
                <a:cxn ang="0">
                  <a:pos x="310" y="425"/>
                </a:cxn>
                <a:cxn ang="0">
                  <a:pos x="271" y="400"/>
                </a:cxn>
                <a:cxn ang="0">
                  <a:pos x="352" y="389"/>
                </a:cxn>
                <a:cxn ang="0">
                  <a:pos x="416" y="409"/>
                </a:cxn>
                <a:cxn ang="0">
                  <a:pos x="464" y="453"/>
                </a:cxn>
                <a:cxn ang="0">
                  <a:pos x="484" y="518"/>
                </a:cxn>
                <a:cxn ang="0">
                  <a:pos x="453" y="595"/>
                </a:cxn>
                <a:cxn ang="0">
                  <a:pos x="477" y="671"/>
                </a:cxn>
                <a:cxn ang="0">
                  <a:pos x="557" y="878"/>
                </a:cxn>
              </a:cxnLst>
              <a:rect l="0" t="0" r="r" b="b"/>
              <a:pathLst>
                <a:path w="562" h="1007">
                  <a:moveTo>
                    <a:pt x="562" y="1007"/>
                  </a:moveTo>
                  <a:lnTo>
                    <a:pt x="529" y="1007"/>
                  </a:lnTo>
                  <a:lnTo>
                    <a:pt x="525" y="998"/>
                  </a:lnTo>
                  <a:lnTo>
                    <a:pt x="525" y="992"/>
                  </a:lnTo>
                  <a:lnTo>
                    <a:pt x="520" y="983"/>
                  </a:lnTo>
                  <a:lnTo>
                    <a:pt x="505" y="975"/>
                  </a:lnTo>
                  <a:lnTo>
                    <a:pt x="492" y="967"/>
                  </a:lnTo>
                  <a:lnTo>
                    <a:pt x="477" y="955"/>
                  </a:lnTo>
                  <a:lnTo>
                    <a:pt x="461" y="947"/>
                  </a:lnTo>
                  <a:lnTo>
                    <a:pt x="441" y="934"/>
                  </a:lnTo>
                  <a:lnTo>
                    <a:pt x="411" y="926"/>
                  </a:lnTo>
                  <a:lnTo>
                    <a:pt x="400" y="922"/>
                  </a:lnTo>
                  <a:lnTo>
                    <a:pt x="388" y="919"/>
                  </a:lnTo>
                  <a:lnTo>
                    <a:pt x="380" y="906"/>
                  </a:lnTo>
                  <a:lnTo>
                    <a:pt x="367" y="902"/>
                  </a:lnTo>
                  <a:lnTo>
                    <a:pt x="363" y="894"/>
                  </a:lnTo>
                  <a:lnTo>
                    <a:pt x="352" y="894"/>
                  </a:lnTo>
                  <a:lnTo>
                    <a:pt x="352" y="889"/>
                  </a:lnTo>
                  <a:lnTo>
                    <a:pt x="347" y="883"/>
                  </a:lnTo>
                  <a:lnTo>
                    <a:pt x="335" y="878"/>
                  </a:lnTo>
                  <a:lnTo>
                    <a:pt x="327" y="858"/>
                  </a:lnTo>
                  <a:lnTo>
                    <a:pt x="319" y="846"/>
                  </a:lnTo>
                  <a:lnTo>
                    <a:pt x="310" y="825"/>
                  </a:lnTo>
                  <a:lnTo>
                    <a:pt x="310" y="841"/>
                  </a:lnTo>
                  <a:lnTo>
                    <a:pt x="307" y="858"/>
                  </a:lnTo>
                  <a:lnTo>
                    <a:pt x="302" y="869"/>
                  </a:lnTo>
                  <a:lnTo>
                    <a:pt x="294" y="886"/>
                  </a:lnTo>
                  <a:lnTo>
                    <a:pt x="291" y="894"/>
                  </a:lnTo>
                  <a:lnTo>
                    <a:pt x="274" y="914"/>
                  </a:lnTo>
                  <a:lnTo>
                    <a:pt x="266" y="922"/>
                  </a:lnTo>
                  <a:lnTo>
                    <a:pt x="254" y="934"/>
                  </a:lnTo>
                  <a:lnTo>
                    <a:pt x="246" y="947"/>
                  </a:lnTo>
                  <a:lnTo>
                    <a:pt x="238" y="955"/>
                  </a:lnTo>
                  <a:lnTo>
                    <a:pt x="226" y="967"/>
                  </a:lnTo>
                  <a:lnTo>
                    <a:pt x="215" y="970"/>
                  </a:lnTo>
                  <a:lnTo>
                    <a:pt x="201" y="975"/>
                  </a:lnTo>
                  <a:lnTo>
                    <a:pt x="190" y="975"/>
                  </a:lnTo>
                  <a:lnTo>
                    <a:pt x="177" y="975"/>
                  </a:lnTo>
                  <a:lnTo>
                    <a:pt x="157" y="975"/>
                  </a:lnTo>
                  <a:lnTo>
                    <a:pt x="145" y="975"/>
                  </a:lnTo>
                  <a:lnTo>
                    <a:pt x="125" y="975"/>
                  </a:lnTo>
                  <a:lnTo>
                    <a:pt x="109" y="970"/>
                  </a:lnTo>
                  <a:lnTo>
                    <a:pt x="97" y="967"/>
                  </a:lnTo>
                  <a:lnTo>
                    <a:pt x="81" y="955"/>
                  </a:lnTo>
                  <a:lnTo>
                    <a:pt x="68" y="947"/>
                  </a:lnTo>
                  <a:lnTo>
                    <a:pt x="56" y="934"/>
                  </a:lnTo>
                  <a:lnTo>
                    <a:pt x="45" y="922"/>
                  </a:lnTo>
                  <a:lnTo>
                    <a:pt x="31" y="902"/>
                  </a:lnTo>
                  <a:lnTo>
                    <a:pt x="25" y="894"/>
                  </a:lnTo>
                  <a:lnTo>
                    <a:pt x="16" y="878"/>
                  </a:lnTo>
                  <a:lnTo>
                    <a:pt x="11" y="858"/>
                  </a:lnTo>
                  <a:lnTo>
                    <a:pt x="8" y="846"/>
                  </a:lnTo>
                  <a:lnTo>
                    <a:pt x="3" y="825"/>
                  </a:lnTo>
                  <a:lnTo>
                    <a:pt x="0" y="813"/>
                  </a:lnTo>
                  <a:lnTo>
                    <a:pt x="0" y="793"/>
                  </a:lnTo>
                  <a:lnTo>
                    <a:pt x="3" y="769"/>
                  </a:lnTo>
                  <a:lnTo>
                    <a:pt x="8" y="736"/>
                  </a:lnTo>
                  <a:lnTo>
                    <a:pt x="11" y="712"/>
                  </a:lnTo>
                  <a:lnTo>
                    <a:pt x="25" y="688"/>
                  </a:lnTo>
                  <a:lnTo>
                    <a:pt x="40" y="663"/>
                  </a:lnTo>
                  <a:lnTo>
                    <a:pt x="56" y="640"/>
                  </a:lnTo>
                  <a:lnTo>
                    <a:pt x="76" y="623"/>
                  </a:lnTo>
                  <a:lnTo>
                    <a:pt x="104" y="607"/>
                  </a:lnTo>
                  <a:lnTo>
                    <a:pt x="125" y="632"/>
                  </a:lnTo>
                  <a:lnTo>
                    <a:pt x="109" y="640"/>
                  </a:lnTo>
                  <a:lnTo>
                    <a:pt x="97" y="660"/>
                  </a:lnTo>
                  <a:lnTo>
                    <a:pt x="84" y="668"/>
                  </a:lnTo>
                  <a:lnTo>
                    <a:pt x="76" y="679"/>
                  </a:lnTo>
                  <a:lnTo>
                    <a:pt x="68" y="696"/>
                  </a:lnTo>
                  <a:lnTo>
                    <a:pt x="68" y="716"/>
                  </a:lnTo>
                  <a:lnTo>
                    <a:pt x="64" y="729"/>
                  </a:lnTo>
                  <a:lnTo>
                    <a:pt x="64" y="744"/>
                  </a:lnTo>
                  <a:lnTo>
                    <a:pt x="64" y="757"/>
                  </a:lnTo>
                  <a:lnTo>
                    <a:pt x="68" y="772"/>
                  </a:lnTo>
                  <a:lnTo>
                    <a:pt x="68" y="785"/>
                  </a:lnTo>
                  <a:lnTo>
                    <a:pt x="73" y="802"/>
                  </a:lnTo>
                  <a:lnTo>
                    <a:pt x="76" y="810"/>
                  </a:lnTo>
                  <a:lnTo>
                    <a:pt x="81" y="817"/>
                  </a:lnTo>
                  <a:lnTo>
                    <a:pt x="89" y="830"/>
                  </a:lnTo>
                  <a:lnTo>
                    <a:pt x="101" y="838"/>
                  </a:lnTo>
                  <a:lnTo>
                    <a:pt x="109" y="850"/>
                  </a:lnTo>
                  <a:lnTo>
                    <a:pt x="117" y="853"/>
                  </a:lnTo>
                  <a:lnTo>
                    <a:pt x="125" y="858"/>
                  </a:lnTo>
                  <a:lnTo>
                    <a:pt x="137" y="866"/>
                  </a:lnTo>
                  <a:lnTo>
                    <a:pt x="149" y="869"/>
                  </a:lnTo>
                  <a:lnTo>
                    <a:pt x="157" y="878"/>
                  </a:lnTo>
                  <a:lnTo>
                    <a:pt x="173" y="878"/>
                  </a:lnTo>
                  <a:lnTo>
                    <a:pt x="185" y="878"/>
                  </a:lnTo>
                  <a:lnTo>
                    <a:pt x="201" y="878"/>
                  </a:lnTo>
                  <a:lnTo>
                    <a:pt x="215" y="869"/>
                  </a:lnTo>
                  <a:lnTo>
                    <a:pt x="230" y="858"/>
                  </a:lnTo>
                  <a:lnTo>
                    <a:pt x="243" y="850"/>
                  </a:lnTo>
                  <a:lnTo>
                    <a:pt x="246" y="841"/>
                  </a:lnTo>
                  <a:lnTo>
                    <a:pt x="254" y="830"/>
                  </a:lnTo>
                  <a:lnTo>
                    <a:pt x="254" y="825"/>
                  </a:lnTo>
                  <a:lnTo>
                    <a:pt x="263" y="817"/>
                  </a:lnTo>
                  <a:lnTo>
                    <a:pt x="263" y="810"/>
                  </a:lnTo>
                  <a:lnTo>
                    <a:pt x="263" y="802"/>
                  </a:lnTo>
                  <a:lnTo>
                    <a:pt x="263" y="785"/>
                  </a:lnTo>
                  <a:lnTo>
                    <a:pt x="263" y="777"/>
                  </a:lnTo>
                  <a:lnTo>
                    <a:pt x="263" y="757"/>
                  </a:lnTo>
                  <a:lnTo>
                    <a:pt x="263" y="741"/>
                  </a:lnTo>
                  <a:lnTo>
                    <a:pt x="254" y="721"/>
                  </a:lnTo>
                  <a:lnTo>
                    <a:pt x="246" y="704"/>
                  </a:lnTo>
                  <a:lnTo>
                    <a:pt x="238" y="684"/>
                  </a:lnTo>
                  <a:lnTo>
                    <a:pt x="230" y="668"/>
                  </a:lnTo>
                  <a:lnTo>
                    <a:pt x="215" y="643"/>
                  </a:lnTo>
                  <a:lnTo>
                    <a:pt x="201" y="623"/>
                  </a:lnTo>
                  <a:lnTo>
                    <a:pt x="185" y="607"/>
                  </a:lnTo>
                  <a:lnTo>
                    <a:pt x="154" y="567"/>
                  </a:lnTo>
                  <a:lnTo>
                    <a:pt x="125" y="531"/>
                  </a:lnTo>
                  <a:lnTo>
                    <a:pt x="101" y="486"/>
                  </a:lnTo>
                  <a:lnTo>
                    <a:pt x="81" y="445"/>
                  </a:lnTo>
                  <a:lnTo>
                    <a:pt x="68" y="409"/>
                  </a:lnTo>
                  <a:lnTo>
                    <a:pt x="61" y="372"/>
                  </a:lnTo>
                  <a:lnTo>
                    <a:pt x="48" y="324"/>
                  </a:lnTo>
                  <a:lnTo>
                    <a:pt x="48" y="283"/>
                  </a:lnTo>
                  <a:lnTo>
                    <a:pt x="48" y="260"/>
                  </a:lnTo>
                  <a:lnTo>
                    <a:pt x="53" y="224"/>
                  </a:lnTo>
                  <a:lnTo>
                    <a:pt x="61" y="199"/>
                  </a:lnTo>
                  <a:lnTo>
                    <a:pt x="68" y="174"/>
                  </a:lnTo>
                  <a:lnTo>
                    <a:pt x="76" y="146"/>
                  </a:lnTo>
                  <a:lnTo>
                    <a:pt x="84" y="131"/>
                  </a:lnTo>
                  <a:lnTo>
                    <a:pt x="104" y="106"/>
                  </a:lnTo>
                  <a:lnTo>
                    <a:pt x="117" y="78"/>
                  </a:lnTo>
                  <a:lnTo>
                    <a:pt x="137" y="62"/>
                  </a:lnTo>
                  <a:lnTo>
                    <a:pt x="157" y="42"/>
                  </a:lnTo>
                  <a:lnTo>
                    <a:pt x="177" y="29"/>
                  </a:lnTo>
                  <a:lnTo>
                    <a:pt x="201" y="20"/>
                  </a:lnTo>
                  <a:lnTo>
                    <a:pt x="221" y="9"/>
                  </a:lnTo>
                  <a:lnTo>
                    <a:pt x="243" y="5"/>
                  </a:lnTo>
                  <a:lnTo>
                    <a:pt x="266" y="5"/>
                  </a:lnTo>
                  <a:lnTo>
                    <a:pt x="299" y="0"/>
                  </a:lnTo>
                  <a:lnTo>
                    <a:pt x="327" y="5"/>
                  </a:lnTo>
                  <a:lnTo>
                    <a:pt x="352" y="5"/>
                  </a:lnTo>
                  <a:lnTo>
                    <a:pt x="375" y="9"/>
                  </a:lnTo>
                  <a:lnTo>
                    <a:pt x="396" y="20"/>
                  </a:lnTo>
                  <a:lnTo>
                    <a:pt x="424" y="29"/>
                  </a:lnTo>
                  <a:lnTo>
                    <a:pt x="444" y="42"/>
                  </a:lnTo>
                  <a:lnTo>
                    <a:pt x="464" y="65"/>
                  </a:lnTo>
                  <a:lnTo>
                    <a:pt x="489" y="86"/>
                  </a:lnTo>
                  <a:lnTo>
                    <a:pt x="505" y="114"/>
                  </a:lnTo>
                  <a:lnTo>
                    <a:pt x="520" y="134"/>
                  </a:lnTo>
                  <a:lnTo>
                    <a:pt x="534" y="162"/>
                  </a:lnTo>
                  <a:lnTo>
                    <a:pt x="545" y="190"/>
                  </a:lnTo>
                  <a:lnTo>
                    <a:pt x="550" y="210"/>
                  </a:lnTo>
                  <a:lnTo>
                    <a:pt x="557" y="240"/>
                  </a:lnTo>
                  <a:lnTo>
                    <a:pt x="557" y="271"/>
                  </a:lnTo>
                  <a:lnTo>
                    <a:pt x="562" y="308"/>
                  </a:lnTo>
                  <a:lnTo>
                    <a:pt x="562" y="316"/>
                  </a:lnTo>
                  <a:lnTo>
                    <a:pt x="529" y="316"/>
                  </a:lnTo>
                  <a:lnTo>
                    <a:pt x="525" y="291"/>
                  </a:lnTo>
                  <a:lnTo>
                    <a:pt x="520" y="268"/>
                  </a:lnTo>
                  <a:lnTo>
                    <a:pt x="520" y="240"/>
                  </a:lnTo>
                  <a:lnTo>
                    <a:pt x="514" y="219"/>
                  </a:lnTo>
                  <a:lnTo>
                    <a:pt x="505" y="204"/>
                  </a:lnTo>
                  <a:lnTo>
                    <a:pt x="492" y="182"/>
                  </a:lnTo>
                  <a:lnTo>
                    <a:pt x="484" y="171"/>
                  </a:lnTo>
                  <a:lnTo>
                    <a:pt x="469" y="159"/>
                  </a:lnTo>
                  <a:lnTo>
                    <a:pt x="453" y="146"/>
                  </a:lnTo>
                  <a:lnTo>
                    <a:pt x="444" y="131"/>
                  </a:lnTo>
                  <a:lnTo>
                    <a:pt x="428" y="118"/>
                  </a:lnTo>
                  <a:lnTo>
                    <a:pt x="408" y="114"/>
                  </a:lnTo>
                  <a:lnTo>
                    <a:pt x="383" y="110"/>
                  </a:lnTo>
                  <a:lnTo>
                    <a:pt x="367" y="106"/>
                  </a:lnTo>
                  <a:lnTo>
                    <a:pt x="347" y="98"/>
                  </a:lnTo>
                  <a:lnTo>
                    <a:pt x="327" y="98"/>
                  </a:lnTo>
                  <a:lnTo>
                    <a:pt x="302" y="98"/>
                  </a:lnTo>
                  <a:lnTo>
                    <a:pt x="274" y="106"/>
                  </a:lnTo>
                  <a:lnTo>
                    <a:pt x="254" y="110"/>
                  </a:lnTo>
                  <a:lnTo>
                    <a:pt x="235" y="114"/>
                  </a:lnTo>
                  <a:lnTo>
                    <a:pt x="215" y="123"/>
                  </a:lnTo>
                  <a:lnTo>
                    <a:pt x="201" y="134"/>
                  </a:lnTo>
                  <a:lnTo>
                    <a:pt x="185" y="146"/>
                  </a:lnTo>
                  <a:lnTo>
                    <a:pt x="165" y="162"/>
                  </a:lnTo>
                  <a:lnTo>
                    <a:pt x="154" y="182"/>
                  </a:lnTo>
                  <a:lnTo>
                    <a:pt x="134" y="199"/>
                  </a:lnTo>
                  <a:lnTo>
                    <a:pt x="125" y="219"/>
                  </a:lnTo>
                  <a:lnTo>
                    <a:pt x="117" y="240"/>
                  </a:lnTo>
                  <a:lnTo>
                    <a:pt x="109" y="263"/>
                  </a:lnTo>
                  <a:lnTo>
                    <a:pt x="104" y="283"/>
                  </a:lnTo>
                  <a:lnTo>
                    <a:pt x="101" y="308"/>
                  </a:lnTo>
                  <a:lnTo>
                    <a:pt x="101" y="336"/>
                  </a:lnTo>
                  <a:lnTo>
                    <a:pt x="101" y="357"/>
                  </a:lnTo>
                  <a:lnTo>
                    <a:pt x="104" y="385"/>
                  </a:lnTo>
                  <a:lnTo>
                    <a:pt x="104" y="400"/>
                  </a:lnTo>
                  <a:lnTo>
                    <a:pt x="112" y="430"/>
                  </a:lnTo>
                  <a:lnTo>
                    <a:pt x="125" y="453"/>
                  </a:lnTo>
                  <a:lnTo>
                    <a:pt x="129" y="470"/>
                  </a:lnTo>
                  <a:lnTo>
                    <a:pt x="149" y="489"/>
                  </a:lnTo>
                  <a:lnTo>
                    <a:pt x="162" y="523"/>
                  </a:lnTo>
                  <a:lnTo>
                    <a:pt x="177" y="539"/>
                  </a:lnTo>
                  <a:lnTo>
                    <a:pt x="193" y="554"/>
                  </a:lnTo>
                  <a:lnTo>
                    <a:pt x="210" y="567"/>
                  </a:lnTo>
                  <a:lnTo>
                    <a:pt x="226" y="575"/>
                  </a:lnTo>
                  <a:lnTo>
                    <a:pt x="238" y="587"/>
                  </a:lnTo>
                  <a:lnTo>
                    <a:pt x="254" y="595"/>
                  </a:lnTo>
                  <a:lnTo>
                    <a:pt x="274" y="595"/>
                  </a:lnTo>
                  <a:lnTo>
                    <a:pt x="299" y="595"/>
                  </a:lnTo>
                  <a:lnTo>
                    <a:pt x="319" y="595"/>
                  </a:lnTo>
                  <a:lnTo>
                    <a:pt x="335" y="590"/>
                  </a:lnTo>
                  <a:lnTo>
                    <a:pt x="352" y="579"/>
                  </a:lnTo>
                  <a:lnTo>
                    <a:pt x="363" y="567"/>
                  </a:lnTo>
                  <a:lnTo>
                    <a:pt x="375" y="554"/>
                  </a:lnTo>
                  <a:lnTo>
                    <a:pt x="383" y="539"/>
                  </a:lnTo>
                  <a:lnTo>
                    <a:pt x="388" y="526"/>
                  </a:lnTo>
                  <a:lnTo>
                    <a:pt x="388" y="498"/>
                  </a:lnTo>
                  <a:lnTo>
                    <a:pt x="388" y="481"/>
                  </a:lnTo>
                  <a:lnTo>
                    <a:pt x="383" y="470"/>
                  </a:lnTo>
                  <a:lnTo>
                    <a:pt x="380" y="458"/>
                  </a:lnTo>
                  <a:lnTo>
                    <a:pt x="367" y="442"/>
                  </a:lnTo>
                  <a:lnTo>
                    <a:pt x="355" y="437"/>
                  </a:lnTo>
                  <a:lnTo>
                    <a:pt x="347" y="430"/>
                  </a:lnTo>
                  <a:lnTo>
                    <a:pt x="327" y="425"/>
                  </a:lnTo>
                  <a:lnTo>
                    <a:pt x="310" y="425"/>
                  </a:lnTo>
                  <a:lnTo>
                    <a:pt x="307" y="425"/>
                  </a:lnTo>
                  <a:lnTo>
                    <a:pt x="299" y="425"/>
                  </a:lnTo>
                  <a:lnTo>
                    <a:pt x="294" y="425"/>
                  </a:lnTo>
                  <a:lnTo>
                    <a:pt x="287" y="430"/>
                  </a:lnTo>
                  <a:lnTo>
                    <a:pt x="271" y="400"/>
                  </a:lnTo>
                  <a:lnTo>
                    <a:pt x="294" y="394"/>
                  </a:lnTo>
                  <a:lnTo>
                    <a:pt x="307" y="389"/>
                  </a:lnTo>
                  <a:lnTo>
                    <a:pt x="324" y="389"/>
                  </a:lnTo>
                  <a:lnTo>
                    <a:pt x="335" y="389"/>
                  </a:lnTo>
                  <a:lnTo>
                    <a:pt x="352" y="389"/>
                  </a:lnTo>
                  <a:lnTo>
                    <a:pt x="367" y="394"/>
                  </a:lnTo>
                  <a:lnTo>
                    <a:pt x="380" y="394"/>
                  </a:lnTo>
                  <a:lnTo>
                    <a:pt x="388" y="397"/>
                  </a:lnTo>
                  <a:lnTo>
                    <a:pt x="408" y="400"/>
                  </a:lnTo>
                  <a:lnTo>
                    <a:pt x="416" y="409"/>
                  </a:lnTo>
                  <a:lnTo>
                    <a:pt x="433" y="417"/>
                  </a:lnTo>
                  <a:lnTo>
                    <a:pt x="441" y="425"/>
                  </a:lnTo>
                  <a:lnTo>
                    <a:pt x="448" y="433"/>
                  </a:lnTo>
                  <a:lnTo>
                    <a:pt x="456" y="442"/>
                  </a:lnTo>
                  <a:lnTo>
                    <a:pt x="464" y="453"/>
                  </a:lnTo>
                  <a:lnTo>
                    <a:pt x="472" y="466"/>
                  </a:lnTo>
                  <a:lnTo>
                    <a:pt x="477" y="470"/>
                  </a:lnTo>
                  <a:lnTo>
                    <a:pt x="477" y="481"/>
                  </a:lnTo>
                  <a:lnTo>
                    <a:pt x="484" y="494"/>
                  </a:lnTo>
                  <a:lnTo>
                    <a:pt x="484" y="518"/>
                  </a:lnTo>
                  <a:lnTo>
                    <a:pt x="477" y="534"/>
                  </a:lnTo>
                  <a:lnTo>
                    <a:pt x="477" y="551"/>
                  </a:lnTo>
                  <a:lnTo>
                    <a:pt x="469" y="567"/>
                  </a:lnTo>
                  <a:lnTo>
                    <a:pt x="461" y="579"/>
                  </a:lnTo>
                  <a:lnTo>
                    <a:pt x="453" y="595"/>
                  </a:lnTo>
                  <a:lnTo>
                    <a:pt x="441" y="607"/>
                  </a:lnTo>
                  <a:lnTo>
                    <a:pt x="424" y="620"/>
                  </a:lnTo>
                  <a:lnTo>
                    <a:pt x="408" y="632"/>
                  </a:lnTo>
                  <a:lnTo>
                    <a:pt x="444" y="648"/>
                  </a:lnTo>
                  <a:lnTo>
                    <a:pt x="477" y="671"/>
                  </a:lnTo>
                  <a:lnTo>
                    <a:pt x="500" y="699"/>
                  </a:lnTo>
                  <a:lnTo>
                    <a:pt x="525" y="736"/>
                  </a:lnTo>
                  <a:lnTo>
                    <a:pt x="542" y="780"/>
                  </a:lnTo>
                  <a:lnTo>
                    <a:pt x="553" y="825"/>
                  </a:lnTo>
                  <a:lnTo>
                    <a:pt x="557" y="878"/>
                  </a:lnTo>
                  <a:lnTo>
                    <a:pt x="562" y="934"/>
                  </a:lnTo>
                  <a:lnTo>
                    <a:pt x="562" y="1007"/>
                  </a:lnTo>
                </a:path>
              </a:pathLst>
            </a:custGeom>
            <a:solidFill>
              <a:srgbClr val="0000FF"/>
            </a:solidFill>
            <a:ln w="1270">
              <a:solidFill>
                <a:srgbClr val="808080"/>
              </a:solidFill>
              <a:prstDash val="solid"/>
              <a:round/>
              <a:headEnd/>
              <a:tailEnd/>
            </a:ln>
          </p:spPr>
          <p:txBody>
            <a:bodyPr/>
            <a:lstStyle/>
            <a:p>
              <a:endParaRPr lang="en-US"/>
            </a:p>
          </p:txBody>
        </p:sp>
        <p:sp>
          <p:nvSpPr>
            <p:cNvPr id="31779" name="Freeform 35"/>
            <p:cNvSpPr>
              <a:spLocks/>
            </p:cNvSpPr>
            <p:nvPr/>
          </p:nvSpPr>
          <p:spPr bwMode="auto">
            <a:xfrm>
              <a:off x="1305" y="2075"/>
              <a:ext cx="150" cy="136"/>
            </a:xfrm>
            <a:custGeom>
              <a:avLst/>
              <a:gdLst/>
              <a:ahLst/>
              <a:cxnLst>
                <a:cxn ang="0">
                  <a:pos x="0" y="0"/>
                </a:cxn>
                <a:cxn ang="0">
                  <a:pos x="8" y="17"/>
                </a:cxn>
                <a:cxn ang="0">
                  <a:pos x="19" y="36"/>
                </a:cxn>
                <a:cxn ang="0">
                  <a:pos x="28" y="45"/>
                </a:cxn>
                <a:cxn ang="0">
                  <a:pos x="39" y="69"/>
                </a:cxn>
                <a:cxn ang="0">
                  <a:pos x="44" y="86"/>
                </a:cxn>
                <a:cxn ang="0">
                  <a:pos x="56" y="93"/>
                </a:cxn>
                <a:cxn ang="0">
                  <a:pos x="67" y="101"/>
                </a:cxn>
                <a:cxn ang="0">
                  <a:pos x="76" y="114"/>
                </a:cxn>
                <a:cxn ang="0">
                  <a:pos x="84" y="134"/>
                </a:cxn>
                <a:cxn ang="0">
                  <a:pos x="92" y="137"/>
                </a:cxn>
                <a:cxn ang="0">
                  <a:pos x="100" y="145"/>
                </a:cxn>
                <a:cxn ang="0">
                  <a:pos x="112" y="154"/>
                </a:cxn>
                <a:cxn ang="0">
                  <a:pos x="125" y="162"/>
                </a:cxn>
                <a:cxn ang="0">
                  <a:pos x="140" y="167"/>
                </a:cxn>
                <a:cxn ang="0">
                  <a:pos x="148" y="174"/>
                </a:cxn>
                <a:cxn ang="0">
                  <a:pos x="161" y="179"/>
                </a:cxn>
                <a:cxn ang="0">
                  <a:pos x="178" y="182"/>
                </a:cxn>
                <a:cxn ang="0">
                  <a:pos x="190" y="198"/>
                </a:cxn>
                <a:cxn ang="0">
                  <a:pos x="206" y="203"/>
                </a:cxn>
                <a:cxn ang="0">
                  <a:pos x="221" y="210"/>
                </a:cxn>
                <a:cxn ang="0">
                  <a:pos x="229" y="215"/>
                </a:cxn>
                <a:cxn ang="0">
                  <a:pos x="242" y="223"/>
                </a:cxn>
                <a:cxn ang="0">
                  <a:pos x="251" y="235"/>
                </a:cxn>
                <a:cxn ang="0">
                  <a:pos x="254" y="240"/>
                </a:cxn>
                <a:cxn ang="0">
                  <a:pos x="262" y="246"/>
                </a:cxn>
                <a:cxn ang="0">
                  <a:pos x="257" y="195"/>
                </a:cxn>
                <a:cxn ang="0">
                  <a:pos x="246" y="142"/>
                </a:cxn>
                <a:cxn ang="0">
                  <a:pos x="226" y="93"/>
                </a:cxn>
                <a:cxn ang="0">
                  <a:pos x="206" y="53"/>
                </a:cxn>
                <a:cxn ang="0">
                  <a:pos x="165" y="28"/>
                </a:cxn>
                <a:cxn ang="0">
                  <a:pos x="125" y="13"/>
                </a:cxn>
                <a:cxn ang="0">
                  <a:pos x="81" y="5"/>
                </a:cxn>
                <a:cxn ang="0">
                  <a:pos x="28" y="0"/>
                </a:cxn>
                <a:cxn ang="0">
                  <a:pos x="0" y="0"/>
                </a:cxn>
              </a:cxnLst>
              <a:rect l="0" t="0" r="r" b="b"/>
              <a:pathLst>
                <a:path w="262" h="246">
                  <a:moveTo>
                    <a:pt x="0" y="0"/>
                  </a:moveTo>
                  <a:lnTo>
                    <a:pt x="8" y="17"/>
                  </a:lnTo>
                  <a:lnTo>
                    <a:pt x="19" y="36"/>
                  </a:lnTo>
                  <a:lnTo>
                    <a:pt x="28" y="45"/>
                  </a:lnTo>
                  <a:lnTo>
                    <a:pt x="39" y="69"/>
                  </a:lnTo>
                  <a:lnTo>
                    <a:pt x="44" y="86"/>
                  </a:lnTo>
                  <a:lnTo>
                    <a:pt x="56" y="93"/>
                  </a:lnTo>
                  <a:lnTo>
                    <a:pt x="67" y="101"/>
                  </a:lnTo>
                  <a:lnTo>
                    <a:pt x="76" y="114"/>
                  </a:lnTo>
                  <a:lnTo>
                    <a:pt x="84" y="134"/>
                  </a:lnTo>
                  <a:lnTo>
                    <a:pt x="92" y="137"/>
                  </a:lnTo>
                  <a:lnTo>
                    <a:pt x="100" y="145"/>
                  </a:lnTo>
                  <a:lnTo>
                    <a:pt x="112" y="154"/>
                  </a:lnTo>
                  <a:lnTo>
                    <a:pt x="125" y="162"/>
                  </a:lnTo>
                  <a:lnTo>
                    <a:pt x="140" y="167"/>
                  </a:lnTo>
                  <a:lnTo>
                    <a:pt x="148" y="174"/>
                  </a:lnTo>
                  <a:lnTo>
                    <a:pt x="161" y="179"/>
                  </a:lnTo>
                  <a:lnTo>
                    <a:pt x="178" y="182"/>
                  </a:lnTo>
                  <a:lnTo>
                    <a:pt x="190" y="198"/>
                  </a:lnTo>
                  <a:lnTo>
                    <a:pt x="206" y="203"/>
                  </a:lnTo>
                  <a:lnTo>
                    <a:pt x="221" y="210"/>
                  </a:lnTo>
                  <a:lnTo>
                    <a:pt x="229" y="215"/>
                  </a:lnTo>
                  <a:lnTo>
                    <a:pt x="242" y="223"/>
                  </a:lnTo>
                  <a:lnTo>
                    <a:pt x="251" y="235"/>
                  </a:lnTo>
                  <a:lnTo>
                    <a:pt x="254" y="240"/>
                  </a:lnTo>
                  <a:lnTo>
                    <a:pt x="262" y="246"/>
                  </a:lnTo>
                  <a:lnTo>
                    <a:pt x="257" y="195"/>
                  </a:lnTo>
                  <a:lnTo>
                    <a:pt x="246" y="142"/>
                  </a:lnTo>
                  <a:lnTo>
                    <a:pt x="226" y="93"/>
                  </a:lnTo>
                  <a:lnTo>
                    <a:pt x="206" y="53"/>
                  </a:lnTo>
                  <a:lnTo>
                    <a:pt x="165" y="28"/>
                  </a:lnTo>
                  <a:lnTo>
                    <a:pt x="125" y="13"/>
                  </a:lnTo>
                  <a:lnTo>
                    <a:pt x="81" y="5"/>
                  </a:lnTo>
                  <a:lnTo>
                    <a:pt x="28" y="0"/>
                  </a:lnTo>
                  <a:lnTo>
                    <a:pt x="0" y="0"/>
                  </a:lnTo>
                  <a:close/>
                </a:path>
              </a:pathLst>
            </a:custGeom>
            <a:solidFill>
              <a:srgbClr val="FFFFFF"/>
            </a:solidFill>
            <a:ln w="9525">
              <a:solidFill>
                <a:srgbClr val="808080"/>
              </a:solidFill>
              <a:round/>
              <a:headEnd/>
              <a:tailEnd/>
            </a:ln>
          </p:spPr>
          <p:txBody>
            <a:bodyPr/>
            <a:lstStyle/>
            <a:p>
              <a:endParaRPr lang="en-US"/>
            </a:p>
          </p:txBody>
        </p:sp>
        <p:sp>
          <p:nvSpPr>
            <p:cNvPr id="31780" name="Freeform 36"/>
            <p:cNvSpPr>
              <a:spLocks/>
            </p:cNvSpPr>
            <p:nvPr/>
          </p:nvSpPr>
          <p:spPr bwMode="auto">
            <a:xfrm>
              <a:off x="1305" y="2075"/>
              <a:ext cx="150" cy="136"/>
            </a:xfrm>
            <a:custGeom>
              <a:avLst/>
              <a:gdLst/>
              <a:ahLst/>
              <a:cxnLst>
                <a:cxn ang="0">
                  <a:pos x="0" y="0"/>
                </a:cxn>
                <a:cxn ang="0">
                  <a:pos x="0" y="0"/>
                </a:cxn>
                <a:cxn ang="0">
                  <a:pos x="8" y="17"/>
                </a:cxn>
                <a:cxn ang="0">
                  <a:pos x="19" y="36"/>
                </a:cxn>
                <a:cxn ang="0">
                  <a:pos x="28" y="45"/>
                </a:cxn>
                <a:cxn ang="0">
                  <a:pos x="39" y="69"/>
                </a:cxn>
                <a:cxn ang="0">
                  <a:pos x="44" y="86"/>
                </a:cxn>
                <a:cxn ang="0">
                  <a:pos x="56" y="93"/>
                </a:cxn>
                <a:cxn ang="0">
                  <a:pos x="67" y="101"/>
                </a:cxn>
                <a:cxn ang="0">
                  <a:pos x="76" y="114"/>
                </a:cxn>
                <a:cxn ang="0">
                  <a:pos x="84" y="134"/>
                </a:cxn>
                <a:cxn ang="0">
                  <a:pos x="92" y="137"/>
                </a:cxn>
                <a:cxn ang="0">
                  <a:pos x="100" y="145"/>
                </a:cxn>
                <a:cxn ang="0">
                  <a:pos x="112" y="154"/>
                </a:cxn>
                <a:cxn ang="0">
                  <a:pos x="125" y="162"/>
                </a:cxn>
                <a:cxn ang="0">
                  <a:pos x="140" y="167"/>
                </a:cxn>
                <a:cxn ang="0">
                  <a:pos x="148" y="174"/>
                </a:cxn>
                <a:cxn ang="0">
                  <a:pos x="161" y="179"/>
                </a:cxn>
                <a:cxn ang="0">
                  <a:pos x="178" y="182"/>
                </a:cxn>
                <a:cxn ang="0">
                  <a:pos x="190" y="198"/>
                </a:cxn>
                <a:cxn ang="0">
                  <a:pos x="206" y="203"/>
                </a:cxn>
                <a:cxn ang="0">
                  <a:pos x="221" y="210"/>
                </a:cxn>
                <a:cxn ang="0">
                  <a:pos x="229" y="215"/>
                </a:cxn>
                <a:cxn ang="0">
                  <a:pos x="242" y="223"/>
                </a:cxn>
                <a:cxn ang="0">
                  <a:pos x="251" y="235"/>
                </a:cxn>
                <a:cxn ang="0">
                  <a:pos x="254" y="240"/>
                </a:cxn>
                <a:cxn ang="0">
                  <a:pos x="262" y="246"/>
                </a:cxn>
                <a:cxn ang="0">
                  <a:pos x="257" y="195"/>
                </a:cxn>
                <a:cxn ang="0">
                  <a:pos x="246" y="142"/>
                </a:cxn>
                <a:cxn ang="0">
                  <a:pos x="226" y="93"/>
                </a:cxn>
                <a:cxn ang="0">
                  <a:pos x="206" y="53"/>
                </a:cxn>
                <a:cxn ang="0">
                  <a:pos x="165" y="28"/>
                </a:cxn>
                <a:cxn ang="0">
                  <a:pos x="125" y="13"/>
                </a:cxn>
                <a:cxn ang="0">
                  <a:pos x="81" y="5"/>
                </a:cxn>
                <a:cxn ang="0">
                  <a:pos x="28" y="0"/>
                </a:cxn>
                <a:cxn ang="0">
                  <a:pos x="0" y="0"/>
                </a:cxn>
              </a:cxnLst>
              <a:rect l="0" t="0" r="r" b="b"/>
              <a:pathLst>
                <a:path w="262" h="246">
                  <a:moveTo>
                    <a:pt x="0" y="0"/>
                  </a:moveTo>
                  <a:lnTo>
                    <a:pt x="0" y="0"/>
                  </a:lnTo>
                  <a:lnTo>
                    <a:pt x="8" y="17"/>
                  </a:lnTo>
                  <a:lnTo>
                    <a:pt x="19" y="36"/>
                  </a:lnTo>
                  <a:lnTo>
                    <a:pt x="28" y="45"/>
                  </a:lnTo>
                  <a:lnTo>
                    <a:pt x="39" y="69"/>
                  </a:lnTo>
                  <a:lnTo>
                    <a:pt x="44" y="86"/>
                  </a:lnTo>
                  <a:lnTo>
                    <a:pt x="56" y="93"/>
                  </a:lnTo>
                  <a:lnTo>
                    <a:pt x="67" y="101"/>
                  </a:lnTo>
                  <a:lnTo>
                    <a:pt x="76" y="114"/>
                  </a:lnTo>
                  <a:lnTo>
                    <a:pt x="84" y="134"/>
                  </a:lnTo>
                  <a:lnTo>
                    <a:pt x="92" y="137"/>
                  </a:lnTo>
                  <a:lnTo>
                    <a:pt x="100" y="145"/>
                  </a:lnTo>
                  <a:lnTo>
                    <a:pt x="112" y="154"/>
                  </a:lnTo>
                  <a:lnTo>
                    <a:pt x="125" y="162"/>
                  </a:lnTo>
                  <a:lnTo>
                    <a:pt x="140" y="167"/>
                  </a:lnTo>
                  <a:lnTo>
                    <a:pt x="148" y="174"/>
                  </a:lnTo>
                  <a:lnTo>
                    <a:pt x="161" y="179"/>
                  </a:lnTo>
                  <a:lnTo>
                    <a:pt x="178" y="182"/>
                  </a:lnTo>
                  <a:lnTo>
                    <a:pt x="190" y="198"/>
                  </a:lnTo>
                  <a:lnTo>
                    <a:pt x="206" y="203"/>
                  </a:lnTo>
                  <a:lnTo>
                    <a:pt x="221" y="210"/>
                  </a:lnTo>
                  <a:lnTo>
                    <a:pt x="229" y="215"/>
                  </a:lnTo>
                  <a:lnTo>
                    <a:pt x="242" y="223"/>
                  </a:lnTo>
                  <a:lnTo>
                    <a:pt x="251" y="235"/>
                  </a:lnTo>
                  <a:lnTo>
                    <a:pt x="254" y="240"/>
                  </a:lnTo>
                  <a:lnTo>
                    <a:pt x="262" y="246"/>
                  </a:lnTo>
                  <a:lnTo>
                    <a:pt x="257" y="195"/>
                  </a:lnTo>
                  <a:lnTo>
                    <a:pt x="246" y="142"/>
                  </a:lnTo>
                  <a:lnTo>
                    <a:pt x="226" y="93"/>
                  </a:lnTo>
                  <a:lnTo>
                    <a:pt x="206" y="53"/>
                  </a:lnTo>
                  <a:lnTo>
                    <a:pt x="165" y="28"/>
                  </a:lnTo>
                  <a:lnTo>
                    <a:pt x="125" y="13"/>
                  </a:lnTo>
                  <a:lnTo>
                    <a:pt x="81" y="5"/>
                  </a:lnTo>
                  <a:lnTo>
                    <a:pt x="28" y="0"/>
                  </a:lnTo>
                  <a:lnTo>
                    <a:pt x="0" y="0"/>
                  </a:lnTo>
                </a:path>
              </a:pathLst>
            </a:custGeom>
            <a:noFill/>
            <a:ln w="1270">
              <a:solidFill>
                <a:srgbClr val="808080"/>
              </a:solidFill>
              <a:prstDash val="solid"/>
              <a:round/>
              <a:headEnd/>
              <a:tailEnd/>
            </a:ln>
          </p:spPr>
          <p:txBody>
            <a:bodyPr/>
            <a:lstStyle/>
            <a:p>
              <a:endParaRPr lang="en-US"/>
            </a:p>
          </p:txBody>
        </p:sp>
        <p:sp>
          <p:nvSpPr>
            <p:cNvPr id="31781" name="Freeform 37"/>
            <p:cNvSpPr>
              <a:spLocks/>
            </p:cNvSpPr>
            <p:nvPr/>
          </p:nvSpPr>
          <p:spPr bwMode="auto">
            <a:xfrm>
              <a:off x="1729" y="1110"/>
              <a:ext cx="586" cy="323"/>
            </a:xfrm>
            <a:custGeom>
              <a:avLst/>
              <a:gdLst/>
              <a:ahLst/>
              <a:cxnLst>
                <a:cxn ang="0">
                  <a:pos x="998" y="545"/>
                </a:cxn>
                <a:cxn ang="0">
                  <a:pos x="953" y="456"/>
                </a:cxn>
                <a:cxn ang="0">
                  <a:pos x="922" y="391"/>
                </a:cxn>
                <a:cxn ang="0">
                  <a:pos x="894" y="352"/>
                </a:cxn>
                <a:cxn ang="0">
                  <a:pos x="872" y="315"/>
                </a:cxn>
                <a:cxn ang="0">
                  <a:pos x="942" y="274"/>
                </a:cxn>
                <a:cxn ang="0">
                  <a:pos x="986" y="226"/>
                </a:cxn>
                <a:cxn ang="0">
                  <a:pos x="995" y="153"/>
                </a:cxn>
                <a:cxn ang="0">
                  <a:pos x="966" y="69"/>
                </a:cxn>
                <a:cxn ang="0">
                  <a:pos x="894" y="16"/>
                </a:cxn>
                <a:cxn ang="0">
                  <a:pos x="805" y="0"/>
                </a:cxn>
                <a:cxn ang="0">
                  <a:pos x="676" y="39"/>
                </a:cxn>
                <a:cxn ang="0">
                  <a:pos x="659" y="117"/>
                </a:cxn>
                <a:cxn ang="0">
                  <a:pos x="727" y="69"/>
                </a:cxn>
                <a:cxn ang="0">
                  <a:pos x="800" y="81"/>
                </a:cxn>
                <a:cxn ang="0">
                  <a:pos x="853" y="109"/>
                </a:cxn>
                <a:cxn ang="0">
                  <a:pos x="889" y="157"/>
                </a:cxn>
                <a:cxn ang="0">
                  <a:pos x="886" y="226"/>
                </a:cxn>
                <a:cxn ang="0">
                  <a:pos x="841" y="271"/>
                </a:cxn>
                <a:cxn ang="0">
                  <a:pos x="788" y="274"/>
                </a:cxn>
                <a:cxn ang="0">
                  <a:pos x="699" y="254"/>
                </a:cxn>
                <a:cxn ang="0">
                  <a:pos x="598" y="178"/>
                </a:cxn>
                <a:cxn ang="0">
                  <a:pos x="497" y="112"/>
                </a:cxn>
                <a:cxn ang="0">
                  <a:pos x="388" y="61"/>
                </a:cxn>
                <a:cxn ang="0">
                  <a:pos x="287" y="48"/>
                </a:cxn>
                <a:cxn ang="0">
                  <a:pos x="149" y="81"/>
                </a:cxn>
                <a:cxn ang="0">
                  <a:pos x="40" y="165"/>
                </a:cxn>
                <a:cxn ang="0">
                  <a:pos x="3" y="279"/>
                </a:cxn>
                <a:cxn ang="0">
                  <a:pos x="20" y="416"/>
                </a:cxn>
                <a:cxn ang="0">
                  <a:pos x="109" y="528"/>
                </a:cxn>
                <a:cxn ang="0">
                  <a:pos x="246" y="581"/>
                </a:cxn>
                <a:cxn ang="0">
                  <a:pos x="299" y="553"/>
                </a:cxn>
                <a:cxn ang="0">
                  <a:pos x="190" y="517"/>
                </a:cxn>
                <a:cxn ang="0">
                  <a:pos x="121" y="436"/>
                </a:cxn>
                <a:cxn ang="0">
                  <a:pos x="97" y="338"/>
                </a:cxn>
                <a:cxn ang="0">
                  <a:pos x="126" y="226"/>
                </a:cxn>
                <a:cxn ang="0">
                  <a:pos x="207" y="142"/>
                </a:cxn>
                <a:cxn ang="0">
                  <a:pos x="311" y="109"/>
                </a:cxn>
                <a:cxn ang="0">
                  <a:pos x="436" y="120"/>
                </a:cxn>
                <a:cxn ang="0">
                  <a:pos x="545" y="185"/>
                </a:cxn>
                <a:cxn ang="0">
                  <a:pos x="610" y="271"/>
                </a:cxn>
                <a:cxn ang="0">
                  <a:pos x="590" y="363"/>
                </a:cxn>
                <a:cxn ang="0">
                  <a:pos x="545" y="404"/>
                </a:cxn>
                <a:cxn ang="0">
                  <a:pos x="492" y="408"/>
                </a:cxn>
                <a:cxn ang="0">
                  <a:pos x="433" y="355"/>
                </a:cxn>
                <a:cxn ang="0">
                  <a:pos x="428" y="302"/>
                </a:cxn>
                <a:cxn ang="0">
                  <a:pos x="397" y="352"/>
                </a:cxn>
                <a:cxn ang="0">
                  <a:pos x="405" y="419"/>
                </a:cxn>
                <a:cxn ang="0">
                  <a:pos x="449" y="472"/>
                </a:cxn>
                <a:cxn ang="0">
                  <a:pos x="506" y="505"/>
                </a:cxn>
                <a:cxn ang="0">
                  <a:pos x="558" y="497"/>
                </a:cxn>
                <a:cxn ang="0">
                  <a:pos x="610" y="469"/>
                </a:cxn>
                <a:cxn ang="0">
                  <a:pos x="687" y="497"/>
                </a:cxn>
                <a:cxn ang="0">
                  <a:pos x="894" y="586"/>
                </a:cxn>
              </a:cxnLst>
              <a:rect l="0" t="0" r="r" b="b"/>
              <a:pathLst>
                <a:path w="1026" h="586">
                  <a:moveTo>
                    <a:pt x="1026" y="586"/>
                  </a:moveTo>
                  <a:lnTo>
                    <a:pt x="1026" y="558"/>
                  </a:lnTo>
                  <a:lnTo>
                    <a:pt x="1018" y="553"/>
                  </a:lnTo>
                  <a:lnTo>
                    <a:pt x="1011" y="550"/>
                  </a:lnTo>
                  <a:lnTo>
                    <a:pt x="998" y="545"/>
                  </a:lnTo>
                  <a:lnTo>
                    <a:pt x="990" y="528"/>
                  </a:lnTo>
                  <a:lnTo>
                    <a:pt x="981" y="517"/>
                  </a:lnTo>
                  <a:lnTo>
                    <a:pt x="975" y="505"/>
                  </a:lnTo>
                  <a:lnTo>
                    <a:pt x="962" y="477"/>
                  </a:lnTo>
                  <a:lnTo>
                    <a:pt x="953" y="456"/>
                  </a:lnTo>
                  <a:lnTo>
                    <a:pt x="942" y="432"/>
                  </a:lnTo>
                  <a:lnTo>
                    <a:pt x="938" y="419"/>
                  </a:lnTo>
                  <a:lnTo>
                    <a:pt x="933" y="408"/>
                  </a:lnTo>
                  <a:lnTo>
                    <a:pt x="930" y="399"/>
                  </a:lnTo>
                  <a:lnTo>
                    <a:pt x="922" y="391"/>
                  </a:lnTo>
                  <a:lnTo>
                    <a:pt x="922" y="383"/>
                  </a:lnTo>
                  <a:lnTo>
                    <a:pt x="914" y="380"/>
                  </a:lnTo>
                  <a:lnTo>
                    <a:pt x="905" y="363"/>
                  </a:lnTo>
                  <a:lnTo>
                    <a:pt x="900" y="360"/>
                  </a:lnTo>
                  <a:lnTo>
                    <a:pt x="894" y="352"/>
                  </a:lnTo>
                  <a:lnTo>
                    <a:pt x="881" y="338"/>
                  </a:lnTo>
                  <a:lnTo>
                    <a:pt x="864" y="332"/>
                  </a:lnTo>
                  <a:lnTo>
                    <a:pt x="841" y="323"/>
                  </a:lnTo>
                  <a:lnTo>
                    <a:pt x="857" y="323"/>
                  </a:lnTo>
                  <a:lnTo>
                    <a:pt x="872" y="315"/>
                  </a:lnTo>
                  <a:lnTo>
                    <a:pt x="889" y="315"/>
                  </a:lnTo>
                  <a:lnTo>
                    <a:pt x="905" y="307"/>
                  </a:lnTo>
                  <a:lnTo>
                    <a:pt x="922" y="302"/>
                  </a:lnTo>
                  <a:lnTo>
                    <a:pt x="930" y="282"/>
                  </a:lnTo>
                  <a:lnTo>
                    <a:pt x="942" y="274"/>
                  </a:lnTo>
                  <a:lnTo>
                    <a:pt x="953" y="271"/>
                  </a:lnTo>
                  <a:lnTo>
                    <a:pt x="966" y="259"/>
                  </a:lnTo>
                  <a:lnTo>
                    <a:pt x="975" y="246"/>
                  </a:lnTo>
                  <a:lnTo>
                    <a:pt x="981" y="234"/>
                  </a:lnTo>
                  <a:lnTo>
                    <a:pt x="986" y="226"/>
                  </a:lnTo>
                  <a:lnTo>
                    <a:pt x="990" y="209"/>
                  </a:lnTo>
                  <a:lnTo>
                    <a:pt x="990" y="193"/>
                  </a:lnTo>
                  <a:lnTo>
                    <a:pt x="995" y="181"/>
                  </a:lnTo>
                  <a:lnTo>
                    <a:pt x="995" y="170"/>
                  </a:lnTo>
                  <a:lnTo>
                    <a:pt x="995" y="153"/>
                  </a:lnTo>
                  <a:lnTo>
                    <a:pt x="990" y="133"/>
                  </a:lnTo>
                  <a:lnTo>
                    <a:pt x="990" y="117"/>
                  </a:lnTo>
                  <a:lnTo>
                    <a:pt x="981" y="105"/>
                  </a:lnTo>
                  <a:lnTo>
                    <a:pt x="975" y="84"/>
                  </a:lnTo>
                  <a:lnTo>
                    <a:pt x="966" y="69"/>
                  </a:lnTo>
                  <a:lnTo>
                    <a:pt x="953" y="56"/>
                  </a:lnTo>
                  <a:lnTo>
                    <a:pt x="938" y="39"/>
                  </a:lnTo>
                  <a:lnTo>
                    <a:pt x="925" y="36"/>
                  </a:lnTo>
                  <a:lnTo>
                    <a:pt x="909" y="24"/>
                  </a:lnTo>
                  <a:lnTo>
                    <a:pt x="894" y="16"/>
                  </a:lnTo>
                  <a:lnTo>
                    <a:pt x="881" y="11"/>
                  </a:lnTo>
                  <a:lnTo>
                    <a:pt x="864" y="8"/>
                  </a:lnTo>
                  <a:lnTo>
                    <a:pt x="844" y="3"/>
                  </a:lnTo>
                  <a:lnTo>
                    <a:pt x="824" y="0"/>
                  </a:lnTo>
                  <a:lnTo>
                    <a:pt x="805" y="0"/>
                  </a:lnTo>
                  <a:lnTo>
                    <a:pt x="777" y="3"/>
                  </a:lnTo>
                  <a:lnTo>
                    <a:pt x="743" y="8"/>
                  </a:lnTo>
                  <a:lnTo>
                    <a:pt x="719" y="16"/>
                  </a:lnTo>
                  <a:lnTo>
                    <a:pt x="699" y="24"/>
                  </a:lnTo>
                  <a:lnTo>
                    <a:pt x="676" y="39"/>
                  </a:lnTo>
                  <a:lnTo>
                    <a:pt x="654" y="61"/>
                  </a:lnTo>
                  <a:lnTo>
                    <a:pt x="634" y="81"/>
                  </a:lnTo>
                  <a:lnTo>
                    <a:pt x="618" y="109"/>
                  </a:lnTo>
                  <a:lnTo>
                    <a:pt x="643" y="133"/>
                  </a:lnTo>
                  <a:lnTo>
                    <a:pt x="659" y="117"/>
                  </a:lnTo>
                  <a:lnTo>
                    <a:pt x="671" y="109"/>
                  </a:lnTo>
                  <a:lnTo>
                    <a:pt x="682" y="89"/>
                  </a:lnTo>
                  <a:lnTo>
                    <a:pt x="696" y="84"/>
                  </a:lnTo>
                  <a:lnTo>
                    <a:pt x="712" y="81"/>
                  </a:lnTo>
                  <a:lnTo>
                    <a:pt x="727" y="69"/>
                  </a:lnTo>
                  <a:lnTo>
                    <a:pt x="740" y="69"/>
                  </a:lnTo>
                  <a:lnTo>
                    <a:pt x="755" y="69"/>
                  </a:lnTo>
                  <a:lnTo>
                    <a:pt x="768" y="69"/>
                  </a:lnTo>
                  <a:lnTo>
                    <a:pt x="785" y="69"/>
                  </a:lnTo>
                  <a:lnTo>
                    <a:pt x="800" y="81"/>
                  </a:lnTo>
                  <a:lnTo>
                    <a:pt x="808" y="81"/>
                  </a:lnTo>
                  <a:lnTo>
                    <a:pt x="824" y="81"/>
                  </a:lnTo>
                  <a:lnTo>
                    <a:pt x="828" y="89"/>
                  </a:lnTo>
                  <a:lnTo>
                    <a:pt x="844" y="100"/>
                  </a:lnTo>
                  <a:lnTo>
                    <a:pt x="853" y="109"/>
                  </a:lnTo>
                  <a:lnTo>
                    <a:pt x="864" y="117"/>
                  </a:lnTo>
                  <a:lnTo>
                    <a:pt x="872" y="125"/>
                  </a:lnTo>
                  <a:lnTo>
                    <a:pt x="881" y="133"/>
                  </a:lnTo>
                  <a:lnTo>
                    <a:pt x="886" y="142"/>
                  </a:lnTo>
                  <a:lnTo>
                    <a:pt x="889" y="157"/>
                  </a:lnTo>
                  <a:lnTo>
                    <a:pt x="894" y="165"/>
                  </a:lnTo>
                  <a:lnTo>
                    <a:pt x="894" y="178"/>
                  </a:lnTo>
                  <a:lnTo>
                    <a:pt x="894" y="190"/>
                  </a:lnTo>
                  <a:lnTo>
                    <a:pt x="894" y="201"/>
                  </a:lnTo>
                  <a:lnTo>
                    <a:pt x="886" y="226"/>
                  </a:lnTo>
                  <a:lnTo>
                    <a:pt x="877" y="242"/>
                  </a:lnTo>
                  <a:lnTo>
                    <a:pt x="864" y="254"/>
                  </a:lnTo>
                  <a:lnTo>
                    <a:pt x="857" y="259"/>
                  </a:lnTo>
                  <a:lnTo>
                    <a:pt x="849" y="262"/>
                  </a:lnTo>
                  <a:lnTo>
                    <a:pt x="841" y="271"/>
                  </a:lnTo>
                  <a:lnTo>
                    <a:pt x="828" y="271"/>
                  </a:lnTo>
                  <a:lnTo>
                    <a:pt x="824" y="274"/>
                  </a:lnTo>
                  <a:lnTo>
                    <a:pt x="808" y="274"/>
                  </a:lnTo>
                  <a:lnTo>
                    <a:pt x="800" y="274"/>
                  </a:lnTo>
                  <a:lnTo>
                    <a:pt x="788" y="274"/>
                  </a:lnTo>
                  <a:lnTo>
                    <a:pt x="768" y="274"/>
                  </a:lnTo>
                  <a:lnTo>
                    <a:pt x="752" y="274"/>
                  </a:lnTo>
                  <a:lnTo>
                    <a:pt x="735" y="271"/>
                  </a:lnTo>
                  <a:lnTo>
                    <a:pt x="719" y="262"/>
                  </a:lnTo>
                  <a:lnTo>
                    <a:pt x="699" y="254"/>
                  </a:lnTo>
                  <a:lnTo>
                    <a:pt x="679" y="242"/>
                  </a:lnTo>
                  <a:lnTo>
                    <a:pt x="663" y="226"/>
                  </a:lnTo>
                  <a:lnTo>
                    <a:pt x="634" y="206"/>
                  </a:lnTo>
                  <a:lnTo>
                    <a:pt x="618" y="190"/>
                  </a:lnTo>
                  <a:lnTo>
                    <a:pt x="598" y="178"/>
                  </a:lnTo>
                  <a:lnTo>
                    <a:pt x="582" y="162"/>
                  </a:lnTo>
                  <a:lnTo>
                    <a:pt x="562" y="145"/>
                  </a:lnTo>
                  <a:lnTo>
                    <a:pt x="542" y="133"/>
                  </a:lnTo>
                  <a:lnTo>
                    <a:pt x="525" y="120"/>
                  </a:lnTo>
                  <a:lnTo>
                    <a:pt x="497" y="112"/>
                  </a:lnTo>
                  <a:lnTo>
                    <a:pt x="477" y="105"/>
                  </a:lnTo>
                  <a:lnTo>
                    <a:pt x="456" y="89"/>
                  </a:lnTo>
                  <a:lnTo>
                    <a:pt x="428" y="81"/>
                  </a:lnTo>
                  <a:lnTo>
                    <a:pt x="408" y="69"/>
                  </a:lnTo>
                  <a:lnTo>
                    <a:pt x="388" y="61"/>
                  </a:lnTo>
                  <a:lnTo>
                    <a:pt x="368" y="61"/>
                  </a:lnTo>
                  <a:lnTo>
                    <a:pt x="347" y="53"/>
                  </a:lnTo>
                  <a:lnTo>
                    <a:pt x="327" y="53"/>
                  </a:lnTo>
                  <a:lnTo>
                    <a:pt x="307" y="48"/>
                  </a:lnTo>
                  <a:lnTo>
                    <a:pt x="287" y="48"/>
                  </a:lnTo>
                  <a:lnTo>
                    <a:pt x="263" y="48"/>
                  </a:lnTo>
                  <a:lnTo>
                    <a:pt x="226" y="53"/>
                  </a:lnTo>
                  <a:lnTo>
                    <a:pt x="202" y="61"/>
                  </a:lnTo>
                  <a:lnTo>
                    <a:pt x="178" y="64"/>
                  </a:lnTo>
                  <a:lnTo>
                    <a:pt x="149" y="81"/>
                  </a:lnTo>
                  <a:lnTo>
                    <a:pt x="126" y="89"/>
                  </a:lnTo>
                  <a:lnTo>
                    <a:pt x="101" y="109"/>
                  </a:lnTo>
                  <a:lnTo>
                    <a:pt x="81" y="125"/>
                  </a:lnTo>
                  <a:lnTo>
                    <a:pt x="61" y="145"/>
                  </a:lnTo>
                  <a:lnTo>
                    <a:pt x="40" y="165"/>
                  </a:lnTo>
                  <a:lnTo>
                    <a:pt x="33" y="190"/>
                  </a:lnTo>
                  <a:lnTo>
                    <a:pt x="20" y="206"/>
                  </a:lnTo>
                  <a:lnTo>
                    <a:pt x="12" y="234"/>
                  </a:lnTo>
                  <a:lnTo>
                    <a:pt x="3" y="259"/>
                  </a:lnTo>
                  <a:lnTo>
                    <a:pt x="3" y="279"/>
                  </a:lnTo>
                  <a:lnTo>
                    <a:pt x="0" y="315"/>
                  </a:lnTo>
                  <a:lnTo>
                    <a:pt x="3" y="338"/>
                  </a:lnTo>
                  <a:lnTo>
                    <a:pt x="3" y="363"/>
                  </a:lnTo>
                  <a:lnTo>
                    <a:pt x="12" y="396"/>
                  </a:lnTo>
                  <a:lnTo>
                    <a:pt x="20" y="416"/>
                  </a:lnTo>
                  <a:lnTo>
                    <a:pt x="33" y="436"/>
                  </a:lnTo>
                  <a:lnTo>
                    <a:pt x="45" y="464"/>
                  </a:lnTo>
                  <a:lnTo>
                    <a:pt x="69" y="485"/>
                  </a:lnTo>
                  <a:lnTo>
                    <a:pt x="89" y="508"/>
                  </a:lnTo>
                  <a:lnTo>
                    <a:pt x="109" y="528"/>
                  </a:lnTo>
                  <a:lnTo>
                    <a:pt x="134" y="550"/>
                  </a:lnTo>
                  <a:lnTo>
                    <a:pt x="157" y="558"/>
                  </a:lnTo>
                  <a:lnTo>
                    <a:pt x="190" y="565"/>
                  </a:lnTo>
                  <a:lnTo>
                    <a:pt x="218" y="578"/>
                  </a:lnTo>
                  <a:lnTo>
                    <a:pt x="246" y="581"/>
                  </a:lnTo>
                  <a:lnTo>
                    <a:pt x="283" y="586"/>
                  </a:lnTo>
                  <a:lnTo>
                    <a:pt x="311" y="586"/>
                  </a:lnTo>
                  <a:lnTo>
                    <a:pt x="324" y="586"/>
                  </a:lnTo>
                  <a:lnTo>
                    <a:pt x="324" y="558"/>
                  </a:lnTo>
                  <a:lnTo>
                    <a:pt x="299" y="553"/>
                  </a:lnTo>
                  <a:lnTo>
                    <a:pt x="271" y="550"/>
                  </a:lnTo>
                  <a:lnTo>
                    <a:pt x="246" y="550"/>
                  </a:lnTo>
                  <a:lnTo>
                    <a:pt x="226" y="537"/>
                  </a:lnTo>
                  <a:lnTo>
                    <a:pt x="210" y="528"/>
                  </a:lnTo>
                  <a:lnTo>
                    <a:pt x="190" y="517"/>
                  </a:lnTo>
                  <a:lnTo>
                    <a:pt x="173" y="505"/>
                  </a:lnTo>
                  <a:lnTo>
                    <a:pt x="157" y="485"/>
                  </a:lnTo>
                  <a:lnTo>
                    <a:pt x="145" y="472"/>
                  </a:lnTo>
                  <a:lnTo>
                    <a:pt x="134" y="456"/>
                  </a:lnTo>
                  <a:lnTo>
                    <a:pt x="121" y="436"/>
                  </a:lnTo>
                  <a:lnTo>
                    <a:pt x="109" y="419"/>
                  </a:lnTo>
                  <a:lnTo>
                    <a:pt x="101" y="404"/>
                  </a:lnTo>
                  <a:lnTo>
                    <a:pt x="101" y="383"/>
                  </a:lnTo>
                  <a:lnTo>
                    <a:pt x="97" y="360"/>
                  </a:lnTo>
                  <a:lnTo>
                    <a:pt x="97" y="338"/>
                  </a:lnTo>
                  <a:lnTo>
                    <a:pt x="97" y="315"/>
                  </a:lnTo>
                  <a:lnTo>
                    <a:pt x="101" y="287"/>
                  </a:lnTo>
                  <a:lnTo>
                    <a:pt x="109" y="262"/>
                  </a:lnTo>
                  <a:lnTo>
                    <a:pt x="109" y="246"/>
                  </a:lnTo>
                  <a:lnTo>
                    <a:pt x="126" y="226"/>
                  </a:lnTo>
                  <a:lnTo>
                    <a:pt x="137" y="201"/>
                  </a:lnTo>
                  <a:lnTo>
                    <a:pt x="149" y="190"/>
                  </a:lnTo>
                  <a:lnTo>
                    <a:pt x="162" y="170"/>
                  </a:lnTo>
                  <a:lnTo>
                    <a:pt x="182" y="157"/>
                  </a:lnTo>
                  <a:lnTo>
                    <a:pt x="207" y="142"/>
                  </a:lnTo>
                  <a:lnTo>
                    <a:pt x="223" y="133"/>
                  </a:lnTo>
                  <a:lnTo>
                    <a:pt x="243" y="125"/>
                  </a:lnTo>
                  <a:lnTo>
                    <a:pt x="266" y="117"/>
                  </a:lnTo>
                  <a:lnTo>
                    <a:pt x="287" y="112"/>
                  </a:lnTo>
                  <a:lnTo>
                    <a:pt x="311" y="109"/>
                  </a:lnTo>
                  <a:lnTo>
                    <a:pt x="339" y="109"/>
                  </a:lnTo>
                  <a:lnTo>
                    <a:pt x="363" y="109"/>
                  </a:lnTo>
                  <a:lnTo>
                    <a:pt x="388" y="112"/>
                  </a:lnTo>
                  <a:lnTo>
                    <a:pt x="408" y="117"/>
                  </a:lnTo>
                  <a:lnTo>
                    <a:pt x="436" y="120"/>
                  </a:lnTo>
                  <a:lnTo>
                    <a:pt x="456" y="133"/>
                  </a:lnTo>
                  <a:lnTo>
                    <a:pt x="481" y="142"/>
                  </a:lnTo>
                  <a:lnTo>
                    <a:pt x="501" y="157"/>
                  </a:lnTo>
                  <a:lnTo>
                    <a:pt x="525" y="170"/>
                  </a:lnTo>
                  <a:lnTo>
                    <a:pt x="545" y="185"/>
                  </a:lnTo>
                  <a:lnTo>
                    <a:pt x="562" y="198"/>
                  </a:lnTo>
                  <a:lnTo>
                    <a:pt x="573" y="214"/>
                  </a:lnTo>
                  <a:lnTo>
                    <a:pt x="590" y="234"/>
                  </a:lnTo>
                  <a:lnTo>
                    <a:pt x="598" y="254"/>
                  </a:lnTo>
                  <a:lnTo>
                    <a:pt x="610" y="271"/>
                  </a:lnTo>
                  <a:lnTo>
                    <a:pt x="610" y="287"/>
                  </a:lnTo>
                  <a:lnTo>
                    <a:pt x="615" y="315"/>
                  </a:lnTo>
                  <a:lnTo>
                    <a:pt x="610" y="332"/>
                  </a:lnTo>
                  <a:lnTo>
                    <a:pt x="606" y="347"/>
                  </a:lnTo>
                  <a:lnTo>
                    <a:pt x="590" y="363"/>
                  </a:lnTo>
                  <a:lnTo>
                    <a:pt x="582" y="383"/>
                  </a:lnTo>
                  <a:lnTo>
                    <a:pt x="573" y="391"/>
                  </a:lnTo>
                  <a:lnTo>
                    <a:pt x="565" y="396"/>
                  </a:lnTo>
                  <a:lnTo>
                    <a:pt x="553" y="399"/>
                  </a:lnTo>
                  <a:lnTo>
                    <a:pt x="545" y="404"/>
                  </a:lnTo>
                  <a:lnTo>
                    <a:pt x="537" y="408"/>
                  </a:lnTo>
                  <a:lnTo>
                    <a:pt x="529" y="408"/>
                  </a:lnTo>
                  <a:lnTo>
                    <a:pt x="525" y="408"/>
                  </a:lnTo>
                  <a:lnTo>
                    <a:pt x="509" y="408"/>
                  </a:lnTo>
                  <a:lnTo>
                    <a:pt x="492" y="408"/>
                  </a:lnTo>
                  <a:lnTo>
                    <a:pt x="477" y="408"/>
                  </a:lnTo>
                  <a:lnTo>
                    <a:pt x="469" y="399"/>
                  </a:lnTo>
                  <a:lnTo>
                    <a:pt x="456" y="388"/>
                  </a:lnTo>
                  <a:lnTo>
                    <a:pt x="441" y="380"/>
                  </a:lnTo>
                  <a:lnTo>
                    <a:pt x="433" y="355"/>
                  </a:lnTo>
                  <a:lnTo>
                    <a:pt x="428" y="343"/>
                  </a:lnTo>
                  <a:lnTo>
                    <a:pt x="420" y="323"/>
                  </a:lnTo>
                  <a:lnTo>
                    <a:pt x="428" y="315"/>
                  </a:lnTo>
                  <a:lnTo>
                    <a:pt x="428" y="307"/>
                  </a:lnTo>
                  <a:lnTo>
                    <a:pt x="428" y="302"/>
                  </a:lnTo>
                  <a:lnTo>
                    <a:pt x="400" y="282"/>
                  </a:lnTo>
                  <a:lnTo>
                    <a:pt x="397" y="307"/>
                  </a:lnTo>
                  <a:lnTo>
                    <a:pt x="397" y="323"/>
                  </a:lnTo>
                  <a:lnTo>
                    <a:pt x="397" y="338"/>
                  </a:lnTo>
                  <a:lnTo>
                    <a:pt x="397" y="352"/>
                  </a:lnTo>
                  <a:lnTo>
                    <a:pt x="397" y="363"/>
                  </a:lnTo>
                  <a:lnTo>
                    <a:pt x="397" y="383"/>
                  </a:lnTo>
                  <a:lnTo>
                    <a:pt x="397" y="396"/>
                  </a:lnTo>
                  <a:lnTo>
                    <a:pt x="400" y="408"/>
                  </a:lnTo>
                  <a:lnTo>
                    <a:pt x="405" y="419"/>
                  </a:lnTo>
                  <a:lnTo>
                    <a:pt x="411" y="436"/>
                  </a:lnTo>
                  <a:lnTo>
                    <a:pt x="416" y="444"/>
                  </a:lnTo>
                  <a:lnTo>
                    <a:pt x="428" y="456"/>
                  </a:lnTo>
                  <a:lnTo>
                    <a:pt x="441" y="464"/>
                  </a:lnTo>
                  <a:lnTo>
                    <a:pt x="449" y="472"/>
                  </a:lnTo>
                  <a:lnTo>
                    <a:pt x="461" y="480"/>
                  </a:lnTo>
                  <a:lnTo>
                    <a:pt x="473" y="485"/>
                  </a:lnTo>
                  <a:lnTo>
                    <a:pt x="486" y="497"/>
                  </a:lnTo>
                  <a:lnTo>
                    <a:pt x="492" y="500"/>
                  </a:lnTo>
                  <a:lnTo>
                    <a:pt x="506" y="505"/>
                  </a:lnTo>
                  <a:lnTo>
                    <a:pt x="525" y="505"/>
                  </a:lnTo>
                  <a:lnTo>
                    <a:pt x="529" y="505"/>
                  </a:lnTo>
                  <a:lnTo>
                    <a:pt x="542" y="500"/>
                  </a:lnTo>
                  <a:lnTo>
                    <a:pt x="550" y="500"/>
                  </a:lnTo>
                  <a:lnTo>
                    <a:pt x="558" y="497"/>
                  </a:lnTo>
                  <a:lnTo>
                    <a:pt x="565" y="497"/>
                  </a:lnTo>
                  <a:lnTo>
                    <a:pt x="573" y="485"/>
                  </a:lnTo>
                  <a:lnTo>
                    <a:pt x="582" y="480"/>
                  </a:lnTo>
                  <a:lnTo>
                    <a:pt x="590" y="477"/>
                  </a:lnTo>
                  <a:lnTo>
                    <a:pt x="610" y="469"/>
                  </a:lnTo>
                  <a:lnTo>
                    <a:pt x="618" y="456"/>
                  </a:lnTo>
                  <a:lnTo>
                    <a:pt x="634" y="444"/>
                  </a:lnTo>
                  <a:lnTo>
                    <a:pt x="643" y="419"/>
                  </a:lnTo>
                  <a:lnTo>
                    <a:pt x="663" y="464"/>
                  </a:lnTo>
                  <a:lnTo>
                    <a:pt x="687" y="497"/>
                  </a:lnTo>
                  <a:lnTo>
                    <a:pt x="715" y="528"/>
                  </a:lnTo>
                  <a:lnTo>
                    <a:pt x="748" y="550"/>
                  </a:lnTo>
                  <a:lnTo>
                    <a:pt x="791" y="565"/>
                  </a:lnTo>
                  <a:lnTo>
                    <a:pt x="841" y="581"/>
                  </a:lnTo>
                  <a:lnTo>
                    <a:pt x="894" y="586"/>
                  </a:lnTo>
                  <a:lnTo>
                    <a:pt x="953" y="586"/>
                  </a:lnTo>
                  <a:lnTo>
                    <a:pt x="1026" y="586"/>
                  </a:lnTo>
                  <a:close/>
                </a:path>
              </a:pathLst>
            </a:custGeom>
            <a:solidFill>
              <a:srgbClr val="324D96"/>
            </a:solidFill>
            <a:ln w="9525">
              <a:solidFill>
                <a:srgbClr val="808080"/>
              </a:solidFill>
              <a:round/>
              <a:headEnd/>
              <a:tailEnd/>
            </a:ln>
          </p:spPr>
          <p:txBody>
            <a:bodyPr/>
            <a:lstStyle/>
            <a:p>
              <a:endParaRPr lang="en-US"/>
            </a:p>
          </p:txBody>
        </p:sp>
        <p:sp>
          <p:nvSpPr>
            <p:cNvPr id="31782" name="Freeform 38"/>
            <p:cNvSpPr>
              <a:spLocks/>
            </p:cNvSpPr>
            <p:nvPr/>
          </p:nvSpPr>
          <p:spPr bwMode="auto">
            <a:xfrm>
              <a:off x="2107" y="1266"/>
              <a:ext cx="149" cy="147"/>
            </a:xfrm>
            <a:custGeom>
              <a:avLst/>
              <a:gdLst/>
              <a:ahLst/>
              <a:cxnLst>
                <a:cxn ang="0">
                  <a:pos x="0" y="0"/>
                </a:cxn>
                <a:cxn ang="0">
                  <a:pos x="19" y="8"/>
                </a:cxn>
                <a:cxn ang="0">
                  <a:pos x="41" y="17"/>
                </a:cxn>
                <a:cxn ang="0">
                  <a:pos x="52" y="28"/>
                </a:cxn>
                <a:cxn ang="0">
                  <a:pos x="72" y="33"/>
                </a:cxn>
                <a:cxn ang="0">
                  <a:pos x="85" y="45"/>
                </a:cxn>
                <a:cxn ang="0">
                  <a:pos x="100" y="56"/>
                </a:cxn>
                <a:cxn ang="0">
                  <a:pos x="114" y="70"/>
                </a:cxn>
                <a:cxn ang="0">
                  <a:pos x="122" y="73"/>
                </a:cxn>
                <a:cxn ang="0">
                  <a:pos x="137" y="81"/>
                </a:cxn>
                <a:cxn ang="0">
                  <a:pos x="142" y="89"/>
                </a:cxn>
                <a:cxn ang="0">
                  <a:pos x="153" y="98"/>
                </a:cxn>
                <a:cxn ang="0">
                  <a:pos x="158" y="109"/>
                </a:cxn>
                <a:cxn ang="0">
                  <a:pos x="165" y="122"/>
                </a:cxn>
                <a:cxn ang="0">
                  <a:pos x="173" y="146"/>
                </a:cxn>
                <a:cxn ang="0">
                  <a:pos x="181" y="154"/>
                </a:cxn>
                <a:cxn ang="0">
                  <a:pos x="186" y="165"/>
                </a:cxn>
                <a:cxn ang="0">
                  <a:pos x="194" y="182"/>
                </a:cxn>
                <a:cxn ang="0">
                  <a:pos x="201" y="195"/>
                </a:cxn>
                <a:cxn ang="0">
                  <a:pos x="209" y="210"/>
                </a:cxn>
                <a:cxn ang="0">
                  <a:pos x="218" y="223"/>
                </a:cxn>
                <a:cxn ang="0">
                  <a:pos x="226" y="235"/>
                </a:cxn>
                <a:cxn ang="0">
                  <a:pos x="234" y="246"/>
                </a:cxn>
                <a:cxn ang="0">
                  <a:pos x="242" y="255"/>
                </a:cxn>
                <a:cxn ang="0">
                  <a:pos x="251" y="263"/>
                </a:cxn>
                <a:cxn ang="0">
                  <a:pos x="259" y="268"/>
                </a:cxn>
                <a:cxn ang="0">
                  <a:pos x="201" y="263"/>
                </a:cxn>
                <a:cxn ang="0">
                  <a:pos x="145" y="251"/>
                </a:cxn>
                <a:cxn ang="0">
                  <a:pos x="100" y="235"/>
                </a:cxn>
                <a:cxn ang="0">
                  <a:pos x="69" y="207"/>
                </a:cxn>
                <a:cxn ang="0">
                  <a:pos x="36" y="174"/>
                </a:cxn>
                <a:cxn ang="0">
                  <a:pos x="13" y="122"/>
                </a:cxn>
                <a:cxn ang="0">
                  <a:pos x="4" y="81"/>
                </a:cxn>
                <a:cxn ang="0">
                  <a:pos x="0" y="28"/>
                </a:cxn>
                <a:cxn ang="0">
                  <a:pos x="0" y="0"/>
                </a:cxn>
              </a:cxnLst>
              <a:rect l="0" t="0" r="r" b="b"/>
              <a:pathLst>
                <a:path w="259" h="268">
                  <a:moveTo>
                    <a:pt x="0" y="0"/>
                  </a:moveTo>
                  <a:lnTo>
                    <a:pt x="19" y="8"/>
                  </a:lnTo>
                  <a:lnTo>
                    <a:pt x="41" y="17"/>
                  </a:lnTo>
                  <a:lnTo>
                    <a:pt x="52" y="28"/>
                  </a:lnTo>
                  <a:lnTo>
                    <a:pt x="72" y="33"/>
                  </a:lnTo>
                  <a:lnTo>
                    <a:pt x="85" y="45"/>
                  </a:lnTo>
                  <a:lnTo>
                    <a:pt x="100" y="56"/>
                  </a:lnTo>
                  <a:lnTo>
                    <a:pt x="114" y="70"/>
                  </a:lnTo>
                  <a:lnTo>
                    <a:pt x="122" y="73"/>
                  </a:lnTo>
                  <a:lnTo>
                    <a:pt x="137" y="81"/>
                  </a:lnTo>
                  <a:lnTo>
                    <a:pt x="142" y="89"/>
                  </a:lnTo>
                  <a:lnTo>
                    <a:pt x="153" y="98"/>
                  </a:lnTo>
                  <a:lnTo>
                    <a:pt x="158" y="109"/>
                  </a:lnTo>
                  <a:lnTo>
                    <a:pt x="165" y="122"/>
                  </a:lnTo>
                  <a:lnTo>
                    <a:pt x="173" y="146"/>
                  </a:lnTo>
                  <a:lnTo>
                    <a:pt x="181" y="154"/>
                  </a:lnTo>
                  <a:lnTo>
                    <a:pt x="186" y="165"/>
                  </a:lnTo>
                  <a:lnTo>
                    <a:pt x="194" y="182"/>
                  </a:lnTo>
                  <a:lnTo>
                    <a:pt x="201" y="195"/>
                  </a:lnTo>
                  <a:lnTo>
                    <a:pt x="209" y="210"/>
                  </a:lnTo>
                  <a:lnTo>
                    <a:pt x="218" y="223"/>
                  </a:lnTo>
                  <a:lnTo>
                    <a:pt x="226" y="235"/>
                  </a:lnTo>
                  <a:lnTo>
                    <a:pt x="234" y="246"/>
                  </a:lnTo>
                  <a:lnTo>
                    <a:pt x="242" y="255"/>
                  </a:lnTo>
                  <a:lnTo>
                    <a:pt x="251" y="263"/>
                  </a:lnTo>
                  <a:lnTo>
                    <a:pt x="259" y="268"/>
                  </a:lnTo>
                  <a:lnTo>
                    <a:pt x="201" y="263"/>
                  </a:lnTo>
                  <a:lnTo>
                    <a:pt x="145" y="251"/>
                  </a:lnTo>
                  <a:lnTo>
                    <a:pt x="100" y="235"/>
                  </a:lnTo>
                  <a:lnTo>
                    <a:pt x="69" y="207"/>
                  </a:lnTo>
                  <a:lnTo>
                    <a:pt x="36" y="174"/>
                  </a:lnTo>
                  <a:lnTo>
                    <a:pt x="13" y="122"/>
                  </a:lnTo>
                  <a:lnTo>
                    <a:pt x="4" y="81"/>
                  </a:lnTo>
                  <a:lnTo>
                    <a:pt x="0" y="28"/>
                  </a:lnTo>
                  <a:lnTo>
                    <a:pt x="0" y="0"/>
                  </a:lnTo>
                  <a:close/>
                </a:path>
              </a:pathLst>
            </a:custGeom>
            <a:solidFill>
              <a:srgbClr val="324D96"/>
            </a:solidFill>
            <a:ln w="9525">
              <a:solidFill>
                <a:srgbClr val="808080"/>
              </a:solidFill>
              <a:round/>
              <a:headEnd/>
              <a:tailEnd/>
            </a:ln>
          </p:spPr>
          <p:txBody>
            <a:bodyPr/>
            <a:lstStyle/>
            <a:p>
              <a:endParaRPr lang="en-US"/>
            </a:p>
          </p:txBody>
        </p:sp>
        <p:sp>
          <p:nvSpPr>
            <p:cNvPr id="31783" name="Freeform 39"/>
            <p:cNvSpPr>
              <a:spLocks/>
            </p:cNvSpPr>
            <p:nvPr/>
          </p:nvSpPr>
          <p:spPr bwMode="auto">
            <a:xfrm>
              <a:off x="1729" y="1110"/>
              <a:ext cx="586" cy="323"/>
            </a:xfrm>
            <a:custGeom>
              <a:avLst/>
              <a:gdLst/>
              <a:ahLst/>
              <a:cxnLst>
                <a:cxn ang="0">
                  <a:pos x="998" y="545"/>
                </a:cxn>
                <a:cxn ang="0">
                  <a:pos x="953" y="456"/>
                </a:cxn>
                <a:cxn ang="0">
                  <a:pos x="922" y="391"/>
                </a:cxn>
                <a:cxn ang="0">
                  <a:pos x="894" y="352"/>
                </a:cxn>
                <a:cxn ang="0">
                  <a:pos x="872" y="315"/>
                </a:cxn>
                <a:cxn ang="0">
                  <a:pos x="942" y="274"/>
                </a:cxn>
                <a:cxn ang="0">
                  <a:pos x="986" y="226"/>
                </a:cxn>
                <a:cxn ang="0">
                  <a:pos x="995" y="153"/>
                </a:cxn>
                <a:cxn ang="0">
                  <a:pos x="966" y="69"/>
                </a:cxn>
                <a:cxn ang="0">
                  <a:pos x="894" y="16"/>
                </a:cxn>
                <a:cxn ang="0">
                  <a:pos x="805" y="0"/>
                </a:cxn>
                <a:cxn ang="0">
                  <a:pos x="676" y="39"/>
                </a:cxn>
                <a:cxn ang="0">
                  <a:pos x="659" y="117"/>
                </a:cxn>
                <a:cxn ang="0">
                  <a:pos x="727" y="69"/>
                </a:cxn>
                <a:cxn ang="0">
                  <a:pos x="800" y="81"/>
                </a:cxn>
                <a:cxn ang="0">
                  <a:pos x="853" y="109"/>
                </a:cxn>
                <a:cxn ang="0">
                  <a:pos x="889" y="157"/>
                </a:cxn>
                <a:cxn ang="0">
                  <a:pos x="886" y="226"/>
                </a:cxn>
                <a:cxn ang="0">
                  <a:pos x="841" y="271"/>
                </a:cxn>
                <a:cxn ang="0">
                  <a:pos x="788" y="274"/>
                </a:cxn>
                <a:cxn ang="0">
                  <a:pos x="699" y="254"/>
                </a:cxn>
                <a:cxn ang="0">
                  <a:pos x="598" y="178"/>
                </a:cxn>
                <a:cxn ang="0">
                  <a:pos x="497" y="112"/>
                </a:cxn>
                <a:cxn ang="0">
                  <a:pos x="388" y="61"/>
                </a:cxn>
                <a:cxn ang="0">
                  <a:pos x="287" y="48"/>
                </a:cxn>
                <a:cxn ang="0">
                  <a:pos x="149" y="81"/>
                </a:cxn>
                <a:cxn ang="0">
                  <a:pos x="40" y="165"/>
                </a:cxn>
                <a:cxn ang="0">
                  <a:pos x="3" y="279"/>
                </a:cxn>
                <a:cxn ang="0">
                  <a:pos x="20" y="416"/>
                </a:cxn>
                <a:cxn ang="0">
                  <a:pos x="109" y="528"/>
                </a:cxn>
                <a:cxn ang="0">
                  <a:pos x="246" y="581"/>
                </a:cxn>
                <a:cxn ang="0">
                  <a:pos x="299" y="553"/>
                </a:cxn>
                <a:cxn ang="0">
                  <a:pos x="190" y="517"/>
                </a:cxn>
                <a:cxn ang="0">
                  <a:pos x="121" y="436"/>
                </a:cxn>
                <a:cxn ang="0">
                  <a:pos x="97" y="338"/>
                </a:cxn>
                <a:cxn ang="0">
                  <a:pos x="126" y="226"/>
                </a:cxn>
                <a:cxn ang="0">
                  <a:pos x="207" y="142"/>
                </a:cxn>
                <a:cxn ang="0">
                  <a:pos x="311" y="109"/>
                </a:cxn>
                <a:cxn ang="0">
                  <a:pos x="436" y="120"/>
                </a:cxn>
                <a:cxn ang="0">
                  <a:pos x="545" y="185"/>
                </a:cxn>
                <a:cxn ang="0">
                  <a:pos x="610" y="271"/>
                </a:cxn>
                <a:cxn ang="0">
                  <a:pos x="590" y="363"/>
                </a:cxn>
                <a:cxn ang="0">
                  <a:pos x="545" y="404"/>
                </a:cxn>
                <a:cxn ang="0">
                  <a:pos x="492" y="408"/>
                </a:cxn>
                <a:cxn ang="0">
                  <a:pos x="433" y="355"/>
                </a:cxn>
                <a:cxn ang="0">
                  <a:pos x="428" y="307"/>
                </a:cxn>
                <a:cxn ang="0">
                  <a:pos x="397" y="338"/>
                </a:cxn>
                <a:cxn ang="0">
                  <a:pos x="400" y="408"/>
                </a:cxn>
                <a:cxn ang="0">
                  <a:pos x="441" y="464"/>
                </a:cxn>
                <a:cxn ang="0">
                  <a:pos x="492" y="500"/>
                </a:cxn>
                <a:cxn ang="0">
                  <a:pos x="550" y="500"/>
                </a:cxn>
                <a:cxn ang="0">
                  <a:pos x="590" y="477"/>
                </a:cxn>
                <a:cxn ang="0">
                  <a:pos x="663" y="464"/>
                </a:cxn>
                <a:cxn ang="0">
                  <a:pos x="841" y="581"/>
                </a:cxn>
              </a:cxnLst>
              <a:rect l="0" t="0" r="r" b="b"/>
              <a:pathLst>
                <a:path w="1026" h="586">
                  <a:moveTo>
                    <a:pt x="1026" y="586"/>
                  </a:moveTo>
                  <a:lnTo>
                    <a:pt x="1026" y="558"/>
                  </a:lnTo>
                  <a:lnTo>
                    <a:pt x="1018" y="553"/>
                  </a:lnTo>
                  <a:lnTo>
                    <a:pt x="1011" y="550"/>
                  </a:lnTo>
                  <a:lnTo>
                    <a:pt x="998" y="545"/>
                  </a:lnTo>
                  <a:lnTo>
                    <a:pt x="990" y="528"/>
                  </a:lnTo>
                  <a:lnTo>
                    <a:pt x="981" y="517"/>
                  </a:lnTo>
                  <a:lnTo>
                    <a:pt x="975" y="505"/>
                  </a:lnTo>
                  <a:lnTo>
                    <a:pt x="962" y="477"/>
                  </a:lnTo>
                  <a:lnTo>
                    <a:pt x="953" y="456"/>
                  </a:lnTo>
                  <a:lnTo>
                    <a:pt x="942" y="432"/>
                  </a:lnTo>
                  <a:lnTo>
                    <a:pt x="938" y="419"/>
                  </a:lnTo>
                  <a:lnTo>
                    <a:pt x="933" y="408"/>
                  </a:lnTo>
                  <a:lnTo>
                    <a:pt x="930" y="399"/>
                  </a:lnTo>
                  <a:lnTo>
                    <a:pt x="922" y="391"/>
                  </a:lnTo>
                  <a:lnTo>
                    <a:pt x="922" y="383"/>
                  </a:lnTo>
                  <a:lnTo>
                    <a:pt x="914" y="380"/>
                  </a:lnTo>
                  <a:lnTo>
                    <a:pt x="905" y="363"/>
                  </a:lnTo>
                  <a:lnTo>
                    <a:pt x="900" y="360"/>
                  </a:lnTo>
                  <a:lnTo>
                    <a:pt x="894" y="352"/>
                  </a:lnTo>
                  <a:lnTo>
                    <a:pt x="881" y="338"/>
                  </a:lnTo>
                  <a:lnTo>
                    <a:pt x="864" y="332"/>
                  </a:lnTo>
                  <a:lnTo>
                    <a:pt x="841" y="323"/>
                  </a:lnTo>
                  <a:lnTo>
                    <a:pt x="857" y="323"/>
                  </a:lnTo>
                  <a:lnTo>
                    <a:pt x="872" y="315"/>
                  </a:lnTo>
                  <a:lnTo>
                    <a:pt x="889" y="315"/>
                  </a:lnTo>
                  <a:lnTo>
                    <a:pt x="905" y="307"/>
                  </a:lnTo>
                  <a:lnTo>
                    <a:pt x="922" y="302"/>
                  </a:lnTo>
                  <a:lnTo>
                    <a:pt x="930" y="282"/>
                  </a:lnTo>
                  <a:lnTo>
                    <a:pt x="942" y="274"/>
                  </a:lnTo>
                  <a:lnTo>
                    <a:pt x="953" y="271"/>
                  </a:lnTo>
                  <a:lnTo>
                    <a:pt x="966" y="259"/>
                  </a:lnTo>
                  <a:lnTo>
                    <a:pt x="975" y="246"/>
                  </a:lnTo>
                  <a:lnTo>
                    <a:pt x="981" y="234"/>
                  </a:lnTo>
                  <a:lnTo>
                    <a:pt x="986" y="226"/>
                  </a:lnTo>
                  <a:lnTo>
                    <a:pt x="990" y="209"/>
                  </a:lnTo>
                  <a:lnTo>
                    <a:pt x="990" y="193"/>
                  </a:lnTo>
                  <a:lnTo>
                    <a:pt x="995" y="181"/>
                  </a:lnTo>
                  <a:lnTo>
                    <a:pt x="995" y="170"/>
                  </a:lnTo>
                  <a:lnTo>
                    <a:pt x="995" y="153"/>
                  </a:lnTo>
                  <a:lnTo>
                    <a:pt x="990" y="133"/>
                  </a:lnTo>
                  <a:lnTo>
                    <a:pt x="990" y="117"/>
                  </a:lnTo>
                  <a:lnTo>
                    <a:pt x="981" y="105"/>
                  </a:lnTo>
                  <a:lnTo>
                    <a:pt x="975" y="84"/>
                  </a:lnTo>
                  <a:lnTo>
                    <a:pt x="966" y="69"/>
                  </a:lnTo>
                  <a:lnTo>
                    <a:pt x="953" y="56"/>
                  </a:lnTo>
                  <a:lnTo>
                    <a:pt x="938" y="39"/>
                  </a:lnTo>
                  <a:lnTo>
                    <a:pt x="925" y="36"/>
                  </a:lnTo>
                  <a:lnTo>
                    <a:pt x="909" y="24"/>
                  </a:lnTo>
                  <a:lnTo>
                    <a:pt x="894" y="16"/>
                  </a:lnTo>
                  <a:lnTo>
                    <a:pt x="881" y="11"/>
                  </a:lnTo>
                  <a:lnTo>
                    <a:pt x="864" y="8"/>
                  </a:lnTo>
                  <a:lnTo>
                    <a:pt x="844" y="3"/>
                  </a:lnTo>
                  <a:lnTo>
                    <a:pt x="824" y="0"/>
                  </a:lnTo>
                  <a:lnTo>
                    <a:pt x="805" y="0"/>
                  </a:lnTo>
                  <a:lnTo>
                    <a:pt x="777" y="3"/>
                  </a:lnTo>
                  <a:lnTo>
                    <a:pt x="743" y="8"/>
                  </a:lnTo>
                  <a:lnTo>
                    <a:pt x="719" y="16"/>
                  </a:lnTo>
                  <a:lnTo>
                    <a:pt x="699" y="24"/>
                  </a:lnTo>
                  <a:lnTo>
                    <a:pt x="676" y="39"/>
                  </a:lnTo>
                  <a:lnTo>
                    <a:pt x="654" y="61"/>
                  </a:lnTo>
                  <a:lnTo>
                    <a:pt x="634" y="81"/>
                  </a:lnTo>
                  <a:lnTo>
                    <a:pt x="618" y="109"/>
                  </a:lnTo>
                  <a:lnTo>
                    <a:pt x="643" y="133"/>
                  </a:lnTo>
                  <a:lnTo>
                    <a:pt x="659" y="117"/>
                  </a:lnTo>
                  <a:lnTo>
                    <a:pt x="671" y="109"/>
                  </a:lnTo>
                  <a:lnTo>
                    <a:pt x="682" y="89"/>
                  </a:lnTo>
                  <a:lnTo>
                    <a:pt x="696" y="84"/>
                  </a:lnTo>
                  <a:lnTo>
                    <a:pt x="712" y="81"/>
                  </a:lnTo>
                  <a:lnTo>
                    <a:pt x="727" y="69"/>
                  </a:lnTo>
                  <a:lnTo>
                    <a:pt x="740" y="69"/>
                  </a:lnTo>
                  <a:lnTo>
                    <a:pt x="755" y="69"/>
                  </a:lnTo>
                  <a:lnTo>
                    <a:pt x="768" y="69"/>
                  </a:lnTo>
                  <a:lnTo>
                    <a:pt x="785" y="69"/>
                  </a:lnTo>
                  <a:lnTo>
                    <a:pt x="800" y="81"/>
                  </a:lnTo>
                  <a:lnTo>
                    <a:pt x="808" y="81"/>
                  </a:lnTo>
                  <a:lnTo>
                    <a:pt x="824" y="81"/>
                  </a:lnTo>
                  <a:lnTo>
                    <a:pt x="828" y="89"/>
                  </a:lnTo>
                  <a:lnTo>
                    <a:pt x="844" y="100"/>
                  </a:lnTo>
                  <a:lnTo>
                    <a:pt x="853" y="109"/>
                  </a:lnTo>
                  <a:lnTo>
                    <a:pt x="864" y="117"/>
                  </a:lnTo>
                  <a:lnTo>
                    <a:pt x="872" y="125"/>
                  </a:lnTo>
                  <a:lnTo>
                    <a:pt x="881" y="133"/>
                  </a:lnTo>
                  <a:lnTo>
                    <a:pt x="886" y="142"/>
                  </a:lnTo>
                  <a:lnTo>
                    <a:pt x="889" y="157"/>
                  </a:lnTo>
                  <a:lnTo>
                    <a:pt x="894" y="165"/>
                  </a:lnTo>
                  <a:lnTo>
                    <a:pt x="894" y="178"/>
                  </a:lnTo>
                  <a:lnTo>
                    <a:pt x="894" y="190"/>
                  </a:lnTo>
                  <a:lnTo>
                    <a:pt x="894" y="201"/>
                  </a:lnTo>
                  <a:lnTo>
                    <a:pt x="886" y="226"/>
                  </a:lnTo>
                  <a:lnTo>
                    <a:pt x="877" y="242"/>
                  </a:lnTo>
                  <a:lnTo>
                    <a:pt x="864" y="254"/>
                  </a:lnTo>
                  <a:lnTo>
                    <a:pt x="857" y="259"/>
                  </a:lnTo>
                  <a:lnTo>
                    <a:pt x="849" y="262"/>
                  </a:lnTo>
                  <a:lnTo>
                    <a:pt x="841" y="271"/>
                  </a:lnTo>
                  <a:lnTo>
                    <a:pt x="828" y="271"/>
                  </a:lnTo>
                  <a:lnTo>
                    <a:pt x="824" y="274"/>
                  </a:lnTo>
                  <a:lnTo>
                    <a:pt x="808" y="274"/>
                  </a:lnTo>
                  <a:lnTo>
                    <a:pt x="800" y="274"/>
                  </a:lnTo>
                  <a:lnTo>
                    <a:pt x="788" y="274"/>
                  </a:lnTo>
                  <a:lnTo>
                    <a:pt x="768" y="274"/>
                  </a:lnTo>
                  <a:lnTo>
                    <a:pt x="752" y="274"/>
                  </a:lnTo>
                  <a:lnTo>
                    <a:pt x="735" y="271"/>
                  </a:lnTo>
                  <a:lnTo>
                    <a:pt x="719" y="262"/>
                  </a:lnTo>
                  <a:lnTo>
                    <a:pt x="699" y="254"/>
                  </a:lnTo>
                  <a:lnTo>
                    <a:pt x="679" y="242"/>
                  </a:lnTo>
                  <a:lnTo>
                    <a:pt x="663" y="226"/>
                  </a:lnTo>
                  <a:lnTo>
                    <a:pt x="634" y="206"/>
                  </a:lnTo>
                  <a:lnTo>
                    <a:pt x="618" y="190"/>
                  </a:lnTo>
                  <a:lnTo>
                    <a:pt x="598" y="178"/>
                  </a:lnTo>
                  <a:lnTo>
                    <a:pt x="582" y="162"/>
                  </a:lnTo>
                  <a:lnTo>
                    <a:pt x="562" y="145"/>
                  </a:lnTo>
                  <a:lnTo>
                    <a:pt x="542" y="133"/>
                  </a:lnTo>
                  <a:lnTo>
                    <a:pt x="525" y="120"/>
                  </a:lnTo>
                  <a:lnTo>
                    <a:pt x="497" y="112"/>
                  </a:lnTo>
                  <a:lnTo>
                    <a:pt x="477" y="105"/>
                  </a:lnTo>
                  <a:lnTo>
                    <a:pt x="456" y="89"/>
                  </a:lnTo>
                  <a:lnTo>
                    <a:pt x="428" y="81"/>
                  </a:lnTo>
                  <a:lnTo>
                    <a:pt x="408" y="69"/>
                  </a:lnTo>
                  <a:lnTo>
                    <a:pt x="388" y="61"/>
                  </a:lnTo>
                  <a:lnTo>
                    <a:pt x="368" y="61"/>
                  </a:lnTo>
                  <a:lnTo>
                    <a:pt x="347" y="53"/>
                  </a:lnTo>
                  <a:lnTo>
                    <a:pt x="327" y="53"/>
                  </a:lnTo>
                  <a:lnTo>
                    <a:pt x="307" y="48"/>
                  </a:lnTo>
                  <a:lnTo>
                    <a:pt x="287" y="48"/>
                  </a:lnTo>
                  <a:lnTo>
                    <a:pt x="263" y="48"/>
                  </a:lnTo>
                  <a:lnTo>
                    <a:pt x="226" y="53"/>
                  </a:lnTo>
                  <a:lnTo>
                    <a:pt x="202" y="61"/>
                  </a:lnTo>
                  <a:lnTo>
                    <a:pt x="178" y="64"/>
                  </a:lnTo>
                  <a:lnTo>
                    <a:pt x="149" y="81"/>
                  </a:lnTo>
                  <a:lnTo>
                    <a:pt x="126" y="89"/>
                  </a:lnTo>
                  <a:lnTo>
                    <a:pt x="101" y="109"/>
                  </a:lnTo>
                  <a:lnTo>
                    <a:pt x="81" y="125"/>
                  </a:lnTo>
                  <a:lnTo>
                    <a:pt x="61" y="145"/>
                  </a:lnTo>
                  <a:lnTo>
                    <a:pt x="40" y="165"/>
                  </a:lnTo>
                  <a:lnTo>
                    <a:pt x="33" y="190"/>
                  </a:lnTo>
                  <a:lnTo>
                    <a:pt x="20" y="206"/>
                  </a:lnTo>
                  <a:lnTo>
                    <a:pt x="12" y="234"/>
                  </a:lnTo>
                  <a:lnTo>
                    <a:pt x="3" y="259"/>
                  </a:lnTo>
                  <a:lnTo>
                    <a:pt x="3" y="279"/>
                  </a:lnTo>
                  <a:lnTo>
                    <a:pt x="0" y="315"/>
                  </a:lnTo>
                  <a:lnTo>
                    <a:pt x="3" y="338"/>
                  </a:lnTo>
                  <a:lnTo>
                    <a:pt x="3" y="363"/>
                  </a:lnTo>
                  <a:lnTo>
                    <a:pt x="12" y="396"/>
                  </a:lnTo>
                  <a:lnTo>
                    <a:pt x="20" y="416"/>
                  </a:lnTo>
                  <a:lnTo>
                    <a:pt x="33" y="436"/>
                  </a:lnTo>
                  <a:lnTo>
                    <a:pt x="45" y="464"/>
                  </a:lnTo>
                  <a:lnTo>
                    <a:pt x="69" y="485"/>
                  </a:lnTo>
                  <a:lnTo>
                    <a:pt x="89" y="508"/>
                  </a:lnTo>
                  <a:lnTo>
                    <a:pt x="109" y="528"/>
                  </a:lnTo>
                  <a:lnTo>
                    <a:pt x="134" y="550"/>
                  </a:lnTo>
                  <a:lnTo>
                    <a:pt x="157" y="558"/>
                  </a:lnTo>
                  <a:lnTo>
                    <a:pt x="190" y="565"/>
                  </a:lnTo>
                  <a:lnTo>
                    <a:pt x="218" y="578"/>
                  </a:lnTo>
                  <a:lnTo>
                    <a:pt x="246" y="581"/>
                  </a:lnTo>
                  <a:lnTo>
                    <a:pt x="283" y="586"/>
                  </a:lnTo>
                  <a:lnTo>
                    <a:pt x="311" y="586"/>
                  </a:lnTo>
                  <a:lnTo>
                    <a:pt x="324" y="586"/>
                  </a:lnTo>
                  <a:lnTo>
                    <a:pt x="324" y="558"/>
                  </a:lnTo>
                  <a:lnTo>
                    <a:pt x="299" y="553"/>
                  </a:lnTo>
                  <a:lnTo>
                    <a:pt x="271" y="550"/>
                  </a:lnTo>
                  <a:lnTo>
                    <a:pt x="246" y="550"/>
                  </a:lnTo>
                  <a:lnTo>
                    <a:pt x="226" y="537"/>
                  </a:lnTo>
                  <a:lnTo>
                    <a:pt x="210" y="528"/>
                  </a:lnTo>
                  <a:lnTo>
                    <a:pt x="190" y="517"/>
                  </a:lnTo>
                  <a:lnTo>
                    <a:pt x="173" y="505"/>
                  </a:lnTo>
                  <a:lnTo>
                    <a:pt x="157" y="485"/>
                  </a:lnTo>
                  <a:lnTo>
                    <a:pt x="145" y="472"/>
                  </a:lnTo>
                  <a:lnTo>
                    <a:pt x="134" y="456"/>
                  </a:lnTo>
                  <a:lnTo>
                    <a:pt x="121" y="436"/>
                  </a:lnTo>
                  <a:lnTo>
                    <a:pt x="109" y="419"/>
                  </a:lnTo>
                  <a:lnTo>
                    <a:pt x="101" y="404"/>
                  </a:lnTo>
                  <a:lnTo>
                    <a:pt x="101" y="383"/>
                  </a:lnTo>
                  <a:lnTo>
                    <a:pt x="97" y="360"/>
                  </a:lnTo>
                  <a:lnTo>
                    <a:pt x="97" y="338"/>
                  </a:lnTo>
                  <a:lnTo>
                    <a:pt x="97" y="315"/>
                  </a:lnTo>
                  <a:lnTo>
                    <a:pt x="101" y="287"/>
                  </a:lnTo>
                  <a:lnTo>
                    <a:pt x="109" y="262"/>
                  </a:lnTo>
                  <a:lnTo>
                    <a:pt x="109" y="246"/>
                  </a:lnTo>
                  <a:lnTo>
                    <a:pt x="126" y="226"/>
                  </a:lnTo>
                  <a:lnTo>
                    <a:pt x="137" y="201"/>
                  </a:lnTo>
                  <a:lnTo>
                    <a:pt x="149" y="190"/>
                  </a:lnTo>
                  <a:lnTo>
                    <a:pt x="162" y="170"/>
                  </a:lnTo>
                  <a:lnTo>
                    <a:pt x="182" y="157"/>
                  </a:lnTo>
                  <a:lnTo>
                    <a:pt x="207" y="142"/>
                  </a:lnTo>
                  <a:lnTo>
                    <a:pt x="223" y="133"/>
                  </a:lnTo>
                  <a:lnTo>
                    <a:pt x="243" y="125"/>
                  </a:lnTo>
                  <a:lnTo>
                    <a:pt x="266" y="117"/>
                  </a:lnTo>
                  <a:lnTo>
                    <a:pt x="287" y="112"/>
                  </a:lnTo>
                  <a:lnTo>
                    <a:pt x="311" y="109"/>
                  </a:lnTo>
                  <a:lnTo>
                    <a:pt x="339" y="109"/>
                  </a:lnTo>
                  <a:lnTo>
                    <a:pt x="363" y="109"/>
                  </a:lnTo>
                  <a:lnTo>
                    <a:pt x="388" y="112"/>
                  </a:lnTo>
                  <a:lnTo>
                    <a:pt x="408" y="117"/>
                  </a:lnTo>
                  <a:lnTo>
                    <a:pt x="436" y="120"/>
                  </a:lnTo>
                  <a:lnTo>
                    <a:pt x="456" y="133"/>
                  </a:lnTo>
                  <a:lnTo>
                    <a:pt x="481" y="142"/>
                  </a:lnTo>
                  <a:lnTo>
                    <a:pt x="501" y="157"/>
                  </a:lnTo>
                  <a:lnTo>
                    <a:pt x="525" y="170"/>
                  </a:lnTo>
                  <a:lnTo>
                    <a:pt x="545" y="185"/>
                  </a:lnTo>
                  <a:lnTo>
                    <a:pt x="562" y="198"/>
                  </a:lnTo>
                  <a:lnTo>
                    <a:pt x="573" y="214"/>
                  </a:lnTo>
                  <a:lnTo>
                    <a:pt x="590" y="234"/>
                  </a:lnTo>
                  <a:lnTo>
                    <a:pt x="598" y="254"/>
                  </a:lnTo>
                  <a:lnTo>
                    <a:pt x="610" y="271"/>
                  </a:lnTo>
                  <a:lnTo>
                    <a:pt x="610" y="287"/>
                  </a:lnTo>
                  <a:lnTo>
                    <a:pt x="615" y="315"/>
                  </a:lnTo>
                  <a:lnTo>
                    <a:pt x="610" y="332"/>
                  </a:lnTo>
                  <a:lnTo>
                    <a:pt x="606" y="347"/>
                  </a:lnTo>
                  <a:lnTo>
                    <a:pt x="590" y="363"/>
                  </a:lnTo>
                  <a:lnTo>
                    <a:pt x="582" y="383"/>
                  </a:lnTo>
                  <a:lnTo>
                    <a:pt x="573" y="391"/>
                  </a:lnTo>
                  <a:lnTo>
                    <a:pt x="565" y="396"/>
                  </a:lnTo>
                  <a:lnTo>
                    <a:pt x="553" y="399"/>
                  </a:lnTo>
                  <a:lnTo>
                    <a:pt x="545" y="404"/>
                  </a:lnTo>
                  <a:lnTo>
                    <a:pt x="537" y="408"/>
                  </a:lnTo>
                  <a:lnTo>
                    <a:pt x="529" y="408"/>
                  </a:lnTo>
                  <a:lnTo>
                    <a:pt x="525" y="408"/>
                  </a:lnTo>
                  <a:lnTo>
                    <a:pt x="509" y="408"/>
                  </a:lnTo>
                  <a:lnTo>
                    <a:pt x="492" y="408"/>
                  </a:lnTo>
                  <a:lnTo>
                    <a:pt x="477" y="408"/>
                  </a:lnTo>
                  <a:lnTo>
                    <a:pt x="469" y="399"/>
                  </a:lnTo>
                  <a:lnTo>
                    <a:pt x="456" y="388"/>
                  </a:lnTo>
                  <a:lnTo>
                    <a:pt x="441" y="380"/>
                  </a:lnTo>
                  <a:lnTo>
                    <a:pt x="433" y="355"/>
                  </a:lnTo>
                  <a:lnTo>
                    <a:pt x="428" y="343"/>
                  </a:lnTo>
                  <a:lnTo>
                    <a:pt x="420" y="323"/>
                  </a:lnTo>
                  <a:lnTo>
                    <a:pt x="420" y="323"/>
                  </a:lnTo>
                  <a:lnTo>
                    <a:pt x="428" y="315"/>
                  </a:lnTo>
                  <a:lnTo>
                    <a:pt x="428" y="307"/>
                  </a:lnTo>
                  <a:lnTo>
                    <a:pt x="428" y="302"/>
                  </a:lnTo>
                  <a:lnTo>
                    <a:pt x="400" y="282"/>
                  </a:lnTo>
                  <a:lnTo>
                    <a:pt x="397" y="307"/>
                  </a:lnTo>
                  <a:lnTo>
                    <a:pt x="397" y="323"/>
                  </a:lnTo>
                  <a:lnTo>
                    <a:pt x="397" y="338"/>
                  </a:lnTo>
                  <a:lnTo>
                    <a:pt x="397" y="352"/>
                  </a:lnTo>
                  <a:lnTo>
                    <a:pt x="397" y="363"/>
                  </a:lnTo>
                  <a:lnTo>
                    <a:pt x="397" y="383"/>
                  </a:lnTo>
                  <a:lnTo>
                    <a:pt x="397" y="396"/>
                  </a:lnTo>
                  <a:lnTo>
                    <a:pt x="400" y="408"/>
                  </a:lnTo>
                  <a:lnTo>
                    <a:pt x="405" y="419"/>
                  </a:lnTo>
                  <a:lnTo>
                    <a:pt x="411" y="436"/>
                  </a:lnTo>
                  <a:lnTo>
                    <a:pt x="416" y="444"/>
                  </a:lnTo>
                  <a:lnTo>
                    <a:pt x="428" y="456"/>
                  </a:lnTo>
                  <a:lnTo>
                    <a:pt x="441" y="464"/>
                  </a:lnTo>
                  <a:lnTo>
                    <a:pt x="449" y="472"/>
                  </a:lnTo>
                  <a:lnTo>
                    <a:pt x="461" y="480"/>
                  </a:lnTo>
                  <a:lnTo>
                    <a:pt x="473" y="485"/>
                  </a:lnTo>
                  <a:lnTo>
                    <a:pt x="486" y="497"/>
                  </a:lnTo>
                  <a:lnTo>
                    <a:pt x="492" y="500"/>
                  </a:lnTo>
                  <a:lnTo>
                    <a:pt x="506" y="505"/>
                  </a:lnTo>
                  <a:lnTo>
                    <a:pt x="525" y="505"/>
                  </a:lnTo>
                  <a:lnTo>
                    <a:pt x="529" y="505"/>
                  </a:lnTo>
                  <a:lnTo>
                    <a:pt x="542" y="500"/>
                  </a:lnTo>
                  <a:lnTo>
                    <a:pt x="550" y="500"/>
                  </a:lnTo>
                  <a:lnTo>
                    <a:pt x="558" y="497"/>
                  </a:lnTo>
                  <a:lnTo>
                    <a:pt x="565" y="497"/>
                  </a:lnTo>
                  <a:lnTo>
                    <a:pt x="573" y="485"/>
                  </a:lnTo>
                  <a:lnTo>
                    <a:pt x="582" y="480"/>
                  </a:lnTo>
                  <a:lnTo>
                    <a:pt x="590" y="477"/>
                  </a:lnTo>
                  <a:lnTo>
                    <a:pt x="610" y="469"/>
                  </a:lnTo>
                  <a:lnTo>
                    <a:pt x="618" y="456"/>
                  </a:lnTo>
                  <a:lnTo>
                    <a:pt x="634" y="444"/>
                  </a:lnTo>
                  <a:lnTo>
                    <a:pt x="643" y="419"/>
                  </a:lnTo>
                  <a:lnTo>
                    <a:pt x="663" y="464"/>
                  </a:lnTo>
                  <a:lnTo>
                    <a:pt x="687" y="497"/>
                  </a:lnTo>
                  <a:lnTo>
                    <a:pt x="715" y="528"/>
                  </a:lnTo>
                  <a:lnTo>
                    <a:pt x="748" y="550"/>
                  </a:lnTo>
                  <a:lnTo>
                    <a:pt x="791" y="565"/>
                  </a:lnTo>
                  <a:lnTo>
                    <a:pt x="841" y="581"/>
                  </a:lnTo>
                  <a:lnTo>
                    <a:pt x="894" y="586"/>
                  </a:lnTo>
                  <a:lnTo>
                    <a:pt x="953" y="586"/>
                  </a:lnTo>
                  <a:lnTo>
                    <a:pt x="1026" y="586"/>
                  </a:lnTo>
                </a:path>
              </a:pathLst>
            </a:custGeom>
            <a:solidFill>
              <a:srgbClr val="0000FF"/>
            </a:solidFill>
            <a:ln w="1270">
              <a:solidFill>
                <a:srgbClr val="808080"/>
              </a:solidFill>
              <a:prstDash val="solid"/>
              <a:round/>
              <a:headEnd/>
              <a:tailEnd/>
            </a:ln>
          </p:spPr>
          <p:txBody>
            <a:bodyPr/>
            <a:lstStyle/>
            <a:p>
              <a:endParaRPr lang="en-US"/>
            </a:p>
          </p:txBody>
        </p:sp>
        <p:sp>
          <p:nvSpPr>
            <p:cNvPr id="31784" name="Freeform 40"/>
            <p:cNvSpPr>
              <a:spLocks/>
            </p:cNvSpPr>
            <p:nvPr/>
          </p:nvSpPr>
          <p:spPr bwMode="auto">
            <a:xfrm>
              <a:off x="2107" y="1266"/>
              <a:ext cx="149" cy="147"/>
            </a:xfrm>
            <a:custGeom>
              <a:avLst/>
              <a:gdLst/>
              <a:ahLst/>
              <a:cxnLst>
                <a:cxn ang="0">
                  <a:pos x="0" y="0"/>
                </a:cxn>
                <a:cxn ang="0">
                  <a:pos x="19" y="8"/>
                </a:cxn>
                <a:cxn ang="0">
                  <a:pos x="41" y="17"/>
                </a:cxn>
                <a:cxn ang="0">
                  <a:pos x="52" y="28"/>
                </a:cxn>
                <a:cxn ang="0">
                  <a:pos x="72" y="33"/>
                </a:cxn>
                <a:cxn ang="0">
                  <a:pos x="85" y="45"/>
                </a:cxn>
                <a:cxn ang="0">
                  <a:pos x="100" y="56"/>
                </a:cxn>
                <a:cxn ang="0">
                  <a:pos x="114" y="70"/>
                </a:cxn>
                <a:cxn ang="0">
                  <a:pos x="122" y="73"/>
                </a:cxn>
                <a:cxn ang="0">
                  <a:pos x="137" y="81"/>
                </a:cxn>
                <a:cxn ang="0">
                  <a:pos x="142" y="89"/>
                </a:cxn>
                <a:cxn ang="0">
                  <a:pos x="153" y="98"/>
                </a:cxn>
                <a:cxn ang="0">
                  <a:pos x="158" y="109"/>
                </a:cxn>
                <a:cxn ang="0">
                  <a:pos x="165" y="122"/>
                </a:cxn>
                <a:cxn ang="0">
                  <a:pos x="173" y="146"/>
                </a:cxn>
                <a:cxn ang="0">
                  <a:pos x="181" y="154"/>
                </a:cxn>
                <a:cxn ang="0">
                  <a:pos x="186" y="165"/>
                </a:cxn>
                <a:cxn ang="0">
                  <a:pos x="194" y="182"/>
                </a:cxn>
                <a:cxn ang="0">
                  <a:pos x="201" y="195"/>
                </a:cxn>
                <a:cxn ang="0">
                  <a:pos x="209" y="210"/>
                </a:cxn>
                <a:cxn ang="0">
                  <a:pos x="218" y="223"/>
                </a:cxn>
                <a:cxn ang="0">
                  <a:pos x="226" y="235"/>
                </a:cxn>
                <a:cxn ang="0">
                  <a:pos x="234" y="246"/>
                </a:cxn>
                <a:cxn ang="0">
                  <a:pos x="242" y="255"/>
                </a:cxn>
                <a:cxn ang="0">
                  <a:pos x="251" y="263"/>
                </a:cxn>
                <a:cxn ang="0">
                  <a:pos x="259" y="268"/>
                </a:cxn>
                <a:cxn ang="0">
                  <a:pos x="201" y="263"/>
                </a:cxn>
                <a:cxn ang="0">
                  <a:pos x="145" y="251"/>
                </a:cxn>
                <a:cxn ang="0">
                  <a:pos x="100" y="235"/>
                </a:cxn>
                <a:cxn ang="0">
                  <a:pos x="69" y="207"/>
                </a:cxn>
                <a:cxn ang="0">
                  <a:pos x="36" y="174"/>
                </a:cxn>
                <a:cxn ang="0">
                  <a:pos x="13" y="122"/>
                </a:cxn>
                <a:cxn ang="0">
                  <a:pos x="4" y="81"/>
                </a:cxn>
                <a:cxn ang="0">
                  <a:pos x="0" y="28"/>
                </a:cxn>
                <a:cxn ang="0">
                  <a:pos x="0" y="0"/>
                </a:cxn>
              </a:cxnLst>
              <a:rect l="0" t="0" r="r" b="b"/>
              <a:pathLst>
                <a:path w="259" h="268">
                  <a:moveTo>
                    <a:pt x="0" y="0"/>
                  </a:moveTo>
                  <a:lnTo>
                    <a:pt x="19" y="8"/>
                  </a:lnTo>
                  <a:lnTo>
                    <a:pt x="41" y="17"/>
                  </a:lnTo>
                  <a:lnTo>
                    <a:pt x="52" y="28"/>
                  </a:lnTo>
                  <a:lnTo>
                    <a:pt x="72" y="33"/>
                  </a:lnTo>
                  <a:lnTo>
                    <a:pt x="85" y="45"/>
                  </a:lnTo>
                  <a:lnTo>
                    <a:pt x="100" y="56"/>
                  </a:lnTo>
                  <a:lnTo>
                    <a:pt x="114" y="70"/>
                  </a:lnTo>
                  <a:lnTo>
                    <a:pt x="122" y="73"/>
                  </a:lnTo>
                  <a:lnTo>
                    <a:pt x="137" y="81"/>
                  </a:lnTo>
                  <a:lnTo>
                    <a:pt x="142" y="89"/>
                  </a:lnTo>
                  <a:lnTo>
                    <a:pt x="153" y="98"/>
                  </a:lnTo>
                  <a:lnTo>
                    <a:pt x="158" y="109"/>
                  </a:lnTo>
                  <a:lnTo>
                    <a:pt x="165" y="122"/>
                  </a:lnTo>
                  <a:lnTo>
                    <a:pt x="173" y="146"/>
                  </a:lnTo>
                  <a:lnTo>
                    <a:pt x="181" y="154"/>
                  </a:lnTo>
                  <a:lnTo>
                    <a:pt x="186" y="165"/>
                  </a:lnTo>
                  <a:lnTo>
                    <a:pt x="194" y="182"/>
                  </a:lnTo>
                  <a:lnTo>
                    <a:pt x="201" y="195"/>
                  </a:lnTo>
                  <a:lnTo>
                    <a:pt x="209" y="210"/>
                  </a:lnTo>
                  <a:lnTo>
                    <a:pt x="218" y="223"/>
                  </a:lnTo>
                  <a:lnTo>
                    <a:pt x="226" y="235"/>
                  </a:lnTo>
                  <a:lnTo>
                    <a:pt x="234" y="246"/>
                  </a:lnTo>
                  <a:lnTo>
                    <a:pt x="242" y="255"/>
                  </a:lnTo>
                  <a:lnTo>
                    <a:pt x="251" y="263"/>
                  </a:lnTo>
                  <a:lnTo>
                    <a:pt x="259" y="268"/>
                  </a:lnTo>
                  <a:lnTo>
                    <a:pt x="201" y="263"/>
                  </a:lnTo>
                  <a:lnTo>
                    <a:pt x="145" y="251"/>
                  </a:lnTo>
                  <a:lnTo>
                    <a:pt x="100" y="235"/>
                  </a:lnTo>
                  <a:lnTo>
                    <a:pt x="69" y="207"/>
                  </a:lnTo>
                  <a:lnTo>
                    <a:pt x="36" y="174"/>
                  </a:lnTo>
                  <a:lnTo>
                    <a:pt x="13" y="122"/>
                  </a:lnTo>
                  <a:lnTo>
                    <a:pt x="4" y="81"/>
                  </a:lnTo>
                  <a:lnTo>
                    <a:pt x="0" y="28"/>
                  </a:lnTo>
                  <a:lnTo>
                    <a:pt x="0" y="0"/>
                  </a:lnTo>
                  <a:close/>
                </a:path>
              </a:pathLst>
            </a:custGeom>
            <a:solidFill>
              <a:srgbClr val="FFFFFF"/>
            </a:solidFill>
            <a:ln w="9525">
              <a:solidFill>
                <a:srgbClr val="808080"/>
              </a:solidFill>
              <a:round/>
              <a:headEnd/>
              <a:tailEnd/>
            </a:ln>
          </p:spPr>
          <p:txBody>
            <a:bodyPr/>
            <a:lstStyle/>
            <a:p>
              <a:endParaRPr lang="en-US"/>
            </a:p>
          </p:txBody>
        </p:sp>
        <p:sp>
          <p:nvSpPr>
            <p:cNvPr id="31785" name="Freeform 41"/>
            <p:cNvSpPr>
              <a:spLocks/>
            </p:cNvSpPr>
            <p:nvPr/>
          </p:nvSpPr>
          <p:spPr bwMode="auto">
            <a:xfrm>
              <a:off x="2107" y="1266"/>
              <a:ext cx="149" cy="147"/>
            </a:xfrm>
            <a:custGeom>
              <a:avLst/>
              <a:gdLst/>
              <a:ahLst/>
              <a:cxnLst>
                <a:cxn ang="0">
                  <a:pos x="0" y="0"/>
                </a:cxn>
                <a:cxn ang="0">
                  <a:pos x="0" y="0"/>
                </a:cxn>
                <a:cxn ang="0">
                  <a:pos x="19" y="8"/>
                </a:cxn>
                <a:cxn ang="0">
                  <a:pos x="41" y="17"/>
                </a:cxn>
                <a:cxn ang="0">
                  <a:pos x="52" y="28"/>
                </a:cxn>
                <a:cxn ang="0">
                  <a:pos x="72" y="33"/>
                </a:cxn>
                <a:cxn ang="0">
                  <a:pos x="85" y="45"/>
                </a:cxn>
                <a:cxn ang="0">
                  <a:pos x="100" y="56"/>
                </a:cxn>
                <a:cxn ang="0">
                  <a:pos x="114" y="70"/>
                </a:cxn>
                <a:cxn ang="0">
                  <a:pos x="122" y="73"/>
                </a:cxn>
                <a:cxn ang="0">
                  <a:pos x="137" y="81"/>
                </a:cxn>
                <a:cxn ang="0">
                  <a:pos x="142" y="89"/>
                </a:cxn>
                <a:cxn ang="0">
                  <a:pos x="153" y="98"/>
                </a:cxn>
                <a:cxn ang="0">
                  <a:pos x="158" y="109"/>
                </a:cxn>
                <a:cxn ang="0">
                  <a:pos x="165" y="122"/>
                </a:cxn>
                <a:cxn ang="0">
                  <a:pos x="173" y="146"/>
                </a:cxn>
                <a:cxn ang="0">
                  <a:pos x="181" y="154"/>
                </a:cxn>
                <a:cxn ang="0">
                  <a:pos x="186" y="165"/>
                </a:cxn>
                <a:cxn ang="0">
                  <a:pos x="194" y="182"/>
                </a:cxn>
                <a:cxn ang="0">
                  <a:pos x="201" y="195"/>
                </a:cxn>
                <a:cxn ang="0">
                  <a:pos x="209" y="210"/>
                </a:cxn>
                <a:cxn ang="0">
                  <a:pos x="218" y="223"/>
                </a:cxn>
                <a:cxn ang="0">
                  <a:pos x="226" y="235"/>
                </a:cxn>
                <a:cxn ang="0">
                  <a:pos x="234" y="246"/>
                </a:cxn>
                <a:cxn ang="0">
                  <a:pos x="242" y="255"/>
                </a:cxn>
                <a:cxn ang="0">
                  <a:pos x="251" y="263"/>
                </a:cxn>
                <a:cxn ang="0">
                  <a:pos x="259" y="268"/>
                </a:cxn>
                <a:cxn ang="0">
                  <a:pos x="201" y="263"/>
                </a:cxn>
                <a:cxn ang="0">
                  <a:pos x="145" y="251"/>
                </a:cxn>
                <a:cxn ang="0">
                  <a:pos x="100" y="235"/>
                </a:cxn>
                <a:cxn ang="0">
                  <a:pos x="69" y="207"/>
                </a:cxn>
                <a:cxn ang="0">
                  <a:pos x="36" y="174"/>
                </a:cxn>
                <a:cxn ang="0">
                  <a:pos x="13" y="122"/>
                </a:cxn>
                <a:cxn ang="0">
                  <a:pos x="4" y="81"/>
                </a:cxn>
                <a:cxn ang="0">
                  <a:pos x="0" y="28"/>
                </a:cxn>
                <a:cxn ang="0">
                  <a:pos x="0" y="0"/>
                </a:cxn>
              </a:cxnLst>
              <a:rect l="0" t="0" r="r" b="b"/>
              <a:pathLst>
                <a:path w="259" h="268">
                  <a:moveTo>
                    <a:pt x="0" y="0"/>
                  </a:moveTo>
                  <a:lnTo>
                    <a:pt x="0" y="0"/>
                  </a:lnTo>
                  <a:lnTo>
                    <a:pt x="19" y="8"/>
                  </a:lnTo>
                  <a:lnTo>
                    <a:pt x="41" y="17"/>
                  </a:lnTo>
                  <a:lnTo>
                    <a:pt x="52" y="28"/>
                  </a:lnTo>
                  <a:lnTo>
                    <a:pt x="72" y="33"/>
                  </a:lnTo>
                  <a:lnTo>
                    <a:pt x="85" y="45"/>
                  </a:lnTo>
                  <a:lnTo>
                    <a:pt x="100" y="56"/>
                  </a:lnTo>
                  <a:lnTo>
                    <a:pt x="114" y="70"/>
                  </a:lnTo>
                  <a:lnTo>
                    <a:pt x="122" y="73"/>
                  </a:lnTo>
                  <a:lnTo>
                    <a:pt x="137" y="81"/>
                  </a:lnTo>
                  <a:lnTo>
                    <a:pt x="142" y="89"/>
                  </a:lnTo>
                  <a:lnTo>
                    <a:pt x="153" y="98"/>
                  </a:lnTo>
                  <a:lnTo>
                    <a:pt x="158" y="109"/>
                  </a:lnTo>
                  <a:lnTo>
                    <a:pt x="165" y="122"/>
                  </a:lnTo>
                  <a:lnTo>
                    <a:pt x="173" y="146"/>
                  </a:lnTo>
                  <a:lnTo>
                    <a:pt x="181" y="154"/>
                  </a:lnTo>
                  <a:lnTo>
                    <a:pt x="186" y="165"/>
                  </a:lnTo>
                  <a:lnTo>
                    <a:pt x="194" y="182"/>
                  </a:lnTo>
                  <a:lnTo>
                    <a:pt x="201" y="195"/>
                  </a:lnTo>
                  <a:lnTo>
                    <a:pt x="209" y="210"/>
                  </a:lnTo>
                  <a:lnTo>
                    <a:pt x="218" y="223"/>
                  </a:lnTo>
                  <a:lnTo>
                    <a:pt x="226" y="235"/>
                  </a:lnTo>
                  <a:lnTo>
                    <a:pt x="234" y="246"/>
                  </a:lnTo>
                  <a:lnTo>
                    <a:pt x="242" y="255"/>
                  </a:lnTo>
                  <a:lnTo>
                    <a:pt x="251" y="263"/>
                  </a:lnTo>
                  <a:lnTo>
                    <a:pt x="259" y="268"/>
                  </a:lnTo>
                  <a:lnTo>
                    <a:pt x="201" y="263"/>
                  </a:lnTo>
                  <a:lnTo>
                    <a:pt x="145" y="251"/>
                  </a:lnTo>
                  <a:lnTo>
                    <a:pt x="100" y="235"/>
                  </a:lnTo>
                  <a:lnTo>
                    <a:pt x="69" y="207"/>
                  </a:lnTo>
                  <a:lnTo>
                    <a:pt x="36" y="174"/>
                  </a:lnTo>
                  <a:lnTo>
                    <a:pt x="13" y="122"/>
                  </a:lnTo>
                  <a:lnTo>
                    <a:pt x="4" y="81"/>
                  </a:lnTo>
                  <a:lnTo>
                    <a:pt x="0" y="28"/>
                  </a:lnTo>
                  <a:lnTo>
                    <a:pt x="0" y="0"/>
                  </a:lnTo>
                </a:path>
              </a:pathLst>
            </a:custGeom>
            <a:noFill/>
            <a:ln w="1270">
              <a:solidFill>
                <a:srgbClr val="808080"/>
              </a:solidFill>
              <a:prstDash val="solid"/>
              <a:round/>
              <a:headEnd/>
              <a:tailEnd/>
            </a:ln>
          </p:spPr>
          <p:txBody>
            <a:bodyPr/>
            <a:lstStyle/>
            <a:p>
              <a:endParaRPr lang="en-US"/>
            </a:p>
          </p:txBody>
        </p:sp>
        <p:sp>
          <p:nvSpPr>
            <p:cNvPr id="31786" name="Freeform 42"/>
            <p:cNvSpPr>
              <a:spLocks/>
            </p:cNvSpPr>
            <p:nvPr/>
          </p:nvSpPr>
          <p:spPr bwMode="auto">
            <a:xfrm>
              <a:off x="10135" y="1080"/>
              <a:ext cx="753" cy="759"/>
            </a:xfrm>
            <a:custGeom>
              <a:avLst/>
              <a:gdLst/>
              <a:ahLst/>
              <a:cxnLst>
                <a:cxn ang="0">
                  <a:pos x="522" y="340"/>
                </a:cxn>
                <a:cxn ang="0">
                  <a:pos x="198" y="201"/>
                </a:cxn>
                <a:cxn ang="0">
                  <a:pos x="332" y="550"/>
                </a:cxn>
                <a:cxn ang="0">
                  <a:pos x="0" y="695"/>
                </a:cxn>
                <a:cxn ang="0">
                  <a:pos x="332" y="829"/>
                </a:cxn>
                <a:cxn ang="0">
                  <a:pos x="198" y="1176"/>
                </a:cxn>
                <a:cxn ang="0">
                  <a:pos x="522" y="1027"/>
                </a:cxn>
                <a:cxn ang="0">
                  <a:pos x="654" y="1374"/>
                </a:cxn>
                <a:cxn ang="0">
                  <a:pos x="796" y="1027"/>
                </a:cxn>
                <a:cxn ang="0">
                  <a:pos x="1123" y="1176"/>
                </a:cxn>
                <a:cxn ang="0">
                  <a:pos x="989" y="829"/>
                </a:cxn>
                <a:cxn ang="0">
                  <a:pos x="1318" y="695"/>
                </a:cxn>
                <a:cxn ang="0">
                  <a:pos x="989" y="550"/>
                </a:cxn>
                <a:cxn ang="0">
                  <a:pos x="1123" y="201"/>
                </a:cxn>
                <a:cxn ang="0">
                  <a:pos x="796" y="340"/>
                </a:cxn>
                <a:cxn ang="0">
                  <a:pos x="654" y="0"/>
                </a:cxn>
                <a:cxn ang="0">
                  <a:pos x="522" y="340"/>
                </a:cxn>
              </a:cxnLst>
              <a:rect l="0" t="0" r="r" b="b"/>
              <a:pathLst>
                <a:path w="1318" h="1374">
                  <a:moveTo>
                    <a:pt x="522" y="340"/>
                  </a:moveTo>
                  <a:lnTo>
                    <a:pt x="198" y="201"/>
                  </a:lnTo>
                  <a:lnTo>
                    <a:pt x="332" y="550"/>
                  </a:lnTo>
                  <a:lnTo>
                    <a:pt x="0" y="695"/>
                  </a:lnTo>
                  <a:lnTo>
                    <a:pt x="332" y="829"/>
                  </a:lnTo>
                  <a:lnTo>
                    <a:pt x="198" y="1176"/>
                  </a:lnTo>
                  <a:lnTo>
                    <a:pt x="522" y="1027"/>
                  </a:lnTo>
                  <a:lnTo>
                    <a:pt x="654" y="1374"/>
                  </a:lnTo>
                  <a:lnTo>
                    <a:pt x="796" y="1027"/>
                  </a:lnTo>
                  <a:lnTo>
                    <a:pt x="1123" y="1176"/>
                  </a:lnTo>
                  <a:lnTo>
                    <a:pt x="989" y="829"/>
                  </a:lnTo>
                  <a:lnTo>
                    <a:pt x="1318" y="695"/>
                  </a:lnTo>
                  <a:lnTo>
                    <a:pt x="989" y="550"/>
                  </a:lnTo>
                  <a:lnTo>
                    <a:pt x="1123" y="201"/>
                  </a:lnTo>
                  <a:lnTo>
                    <a:pt x="796" y="340"/>
                  </a:lnTo>
                  <a:lnTo>
                    <a:pt x="654" y="0"/>
                  </a:lnTo>
                  <a:lnTo>
                    <a:pt x="522" y="340"/>
                  </a:lnTo>
                  <a:close/>
                </a:path>
              </a:pathLst>
            </a:custGeom>
            <a:solidFill>
              <a:srgbClr val="DD3832"/>
            </a:solidFill>
            <a:ln w="9525">
              <a:solidFill>
                <a:srgbClr val="808080"/>
              </a:solidFill>
              <a:round/>
              <a:headEnd/>
              <a:tailEnd/>
            </a:ln>
          </p:spPr>
          <p:txBody>
            <a:bodyPr/>
            <a:lstStyle/>
            <a:p>
              <a:endParaRPr lang="en-US"/>
            </a:p>
          </p:txBody>
        </p:sp>
        <p:sp>
          <p:nvSpPr>
            <p:cNvPr id="31787" name="Freeform 43"/>
            <p:cNvSpPr>
              <a:spLocks/>
            </p:cNvSpPr>
            <p:nvPr/>
          </p:nvSpPr>
          <p:spPr bwMode="auto">
            <a:xfrm>
              <a:off x="10291" y="1241"/>
              <a:ext cx="217" cy="221"/>
            </a:xfrm>
            <a:custGeom>
              <a:avLst/>
              <a:gdLst/>
              <a:ahLst/>
              <a:cxnLst>
                <a:cxn ang="0">
                  <a:pos x="271" y="122"/>
                </a:cxn>
                <a:cxn ang="0">
                  <a:pos x="380" y="399"/>
                </a:cxn>
                <a:cxn ang="0">
                  <a:pos x="0" y="0"/>
                </a:cxn>
                <a:cxn ang="0">
                  <a:pos x="271" y="122"/>
                </a:cxn>
              </a:cxnLst>
              <a:rect l="0" t="0" r="r" b="b"/>
              <a:pathLst>
                <a:path w="380" h="399">
                  <a:moveTo>
                    <a:pt x="271" y="122"/>
                  </a:moveTo>
                  <a:lnTo>
                    <a:pt x="380" y="399"/>
                  </a:lnTo>
                  <a:lnTo>
                    <a:pt x="0" y="0"/>
                  </a:lnTo>
                  <a:lnTo>
                    <a:pt x="271" y="122"/>
                  </a:lnTo>
                  <a:close/>
                </a:path>
              </a:pathLst>
            </a:custGeom>
            <a:solidFill>
              <a:srgbClr val="DD3832"/>
            </a:solidFill>
            <a:ln w="9525">
              <a:solidFill>
                <a:srgbClr val="808080"/>
              </a:solidFill>
              <a:round/>
              <a:headEnd/>
              <a:tailEnd/>
            </a:ln>
          </p:spPr>
          <p:txBody>
            <a:bodyPr/>
            <a:lstStyle/>
            <a:p>
              <a:endParaRPr lang="en-US"/>
            </a:p>
          </p:txBody>
        </p:sp>
        <p:sp>
          <p:nvSpPr>
            <p:cNvPr id="31788" name="Freeform 44"/>
            <p:cNvSpPr>
              <a:spLocks/>
            </p:cNvSpPr>
            <p:nvPr/>
          </p:nvSpPr>
          <p:spPr bwMode="auto">
            <a:xfrm>
              <a:off x="10205" y="1399"/>
              <a:ext cx="303" cy="63"/>
            </a:xfrm>
            <a:custGeom>
              <a:avLst/>
              <a:gdLst/>
              <a:ahLst/>
              <a:cxnLst>
                <a:cxn ang="0">
                  <a:pos x="263" y="0"/>
                </a:cxn>
                <a:cxn ang="0">
                  <a:pos x="532" y="112"/>
                </a:cxn>
                <a:cxn ang="0">
                  <a:pos x="0" y="112"/>
                </a:cxn>
                <a:cxn ang="0">
                  <a:pos x="263" y="0"/>
                </a:cxn>
              </a:cxnLst>
              <a:rect l="0" t="0" r="r" b="b"/>
              <a:pathLst>
                <a:path w="532" h="112">
                  <a:moveTo>
                    <a:pt x="263" y="0"/>
                  </a:moveTo>
                  <a:lnTo>
                    <a:pt x="532" y="112"/>
                  </a:lnTo>
                  <a:lnTo>
                    <a:pt x="0" y="112"/>
                  </a:lnTo>
                  <a:lnTo>
                    <a:pt x="263" y="0"/>
                  </a:lnTo>
                  <a:close/>
                </a:path>
              </a:pathLst>
            </a:custGeom>
            <a:solidFill>
              <a:srgbClr val="DD3832"/>
            </a:solidFill>
            <a:ln w="9525">
              <a:solidFill>
                <a:srgbClr val="808080"/>
              </a:solidFill>
              <a:round/>
              <a:headEnd/>
              <a:tailEnd/>
            </a:ln>
          </p:spPr>
          <p:txBody>
            <a:bodyPr/>
            <a:lstStyle/>
            <a:p>
              <a:endParaRPr lang="en-US"/>
            </a:p>
          </p:txBody>
        </p:sp>
        <p:sp>
          <p:nvSpPr>
            <p:cNvPr id="31789" name="Freeform 45"/>
            <p:cNvSpPr>
              <a:spLocks/>
            </p:cNvSpPr>
            <p:nvPr/>
          </p:nvSpPr>
          <p:spPr bwMode="auto">
            <a:xfrm>
              <a:off x="10291" y="1466"/>
              <a:ext cx="217" cy="223"/>
            </a:xfrm>
            <a:custGeom>
              <a:avLst/>
              <a:gdLst/>
              <a:ahLst/>
              <a:cxnLst>
                <a:cxn ang="0">
                  <a:pos x="114" y="122"/>
                </a:cxn>
                <a:cxn ang="0">
                  <a:pos x="380" y="0"/>
                </a:cxn>
                <a:cxn ang="0">
                  <a:pos x="0" y="404"/>
                </a:cxn>
                <a:cxn ang="0">
                  <a:pos x="114" y="122"/>
                </a:cxn>
              </a:cxnLst>
              <a:rect l="0" t="0" r="r" b="b"/>
              <a:pathLst>
                <a:path w="380" h="404">
                  <a:moveTo>
                    <a:pt x="114" y="122"/>
                  </a:moveTo>
                  <a:lnTo>
                    <a:pt x="380" y="0"/>
                  </a:lnTo>
                  <a:lnTo>
                    <a:pt x="0" y="404"/>
                  </a:lnTo>
                  <a:lnTo>
                    <a:pt x="114" y="122"/>
                  </a:lnTo>
                  <a:close/>
                </a:path>
              </a:pathLst>
            </a:custGeom>
            <a:solidFill>
              <a:srgbClr val="DD3832"/>
            </a:solidFill>
            <a:ln w="9525">
              <a:solidFill>
                <a:srgbClr val="808080"/>
              </a:solidFill>
              <a:round/>
              <a:headEnd/>
              <a:tailEnd/>
            </a:ln>
          </p:spPr>
          <p:txBody>
            <a:bodyPr/>
            <a:lstStyle/>
            <a:p>
              <a:endParaRPr lang="en-US"/>
            </a:p>
          </p:txBody>
        </p:sp>
        <p:sp>
          <p:nvSpPr>
            <p:cNvPr id="31790" name="Freeform 46"/>
            <p:cNvSpPr>
              <a:spLocks/>
            </p:cNvSpPr>
            <p:nvPr/>
          </p:nvSpPr>
          <p:spPr bwMode="auto">
            <a:xfrm>
              <a:off x="10447" y="1466"/>
              <a:ext cx="61" cy="313"/>
            </a:xfrm>
            <a:custGeom>
              <a:avLst/>
              <a:gdLst/>
              <a:ahLst/>
              <a:cxnLst>
                <a:cxn ang="0">
                  <a:pos x="0" y="279"/>
                </a:cxn>
                <a:cxn ang="0">
                  <a:pos x="109" y="0"/>
                </a:cxn>
                <a:cxn ang="0">
                  <a:pos x="109" y="566"/>
                </a:cxn>
                <a:cxn ang="0">
                  <a:pos x="0" y="279"/>
                </a:cxn>
              </a:cxnLst>
              <a:rect l="0" t="0" r="r" b="b"/>
              <a:pathLst>
                <a:path w="109" h="566">
                  <a:moveTo>
                    <a:pt x="0" y="279"/>
                  </a:moveTo>
                  <a:lnTo>
                    <a:pt x="109" y="0"/>
                  </a:lnTo>
                  <a:lnTo>
                    <a:pt x="109" y="566"/>
                  </a:lnTo>
                  <a:lnTo>
                    <a:pt x="0" y="279"/>
                  </a:lnTo>
                  <a:close/>
                </a:path>
              </a:pathLst>
            </a:custGeom>
            <a:solidFill>
              <a:srgbClr val="DD3832"/>
            </a:solidFill>
            <a:ln w="9525">
              <a:solidFill>
                <a:srgbClr val="808080"/>
              </a:solidFill>
              <a:round/>
              <a:headEnd/>
              <a:tailEnd/>
            </a:ln>
          </p:spPr>
          <p:txBody>
            <a:bodyPr/>
            <a:lstStyle/>
            <a:p>
              <a:endParaRPr lang="en-US"/>
            </a:p>
          </p:txBody>
        </p:sp>
        <p:sp>
          <p:nvSpPr>
            <p:cNvPr id="31791" name="Freeform 47"/>
            <p:cNvSpPr>
              <a:spLocks/>
            </p:cNvSpPr>
            <p:nvPr/>
          </p:nvSpPr>
          <p:spPr bwMode="auto">
            <a:xfrm>
              <a:off x="10508" y="1466"/>
              <a:ext cx="221" cy="223"/>
            </a:xfrm>
            <a:custGeom>
              <a:avLst/>
              <a:gdLst/>
              <a:ahLst/>
              <a:cxnLst>
                <a:cxn ang="0">
                  <a:pos x="114" y="284"/>
                </a:cxn>
                <a:cxn ang="0">
                  <a:pos x="0" y="0"/>
                </a:cxn>
                <a:cxn ang="0">
                  <a:pos x="385" y="404"/>
                </a:cxn>
                <a:cxn ang="0">
                  <a:pos x="114" y="284"/>
                </a:cxn>
              </a:cxnLst>
              <a:rect l="0" t="0" r="r" b="b"/>
              <a:pathLst>
                <a:path w="385" h="404">
                  <a:moveTo>
                    <a:pt x="114" y="284"/>
                  </a:moveTo>
                  <a:lnTo>
                    <a:pt x="0" y="0"/>
                  </a:lnTo>
                  <a:lnTo>
                    <a:pt x="385" y="404"/>
                  </a:lnTo>
                  <a:lnTo>
                    <a:pt x="114" y="284"/>
                  </a:lnTo>
                  <a:close/>
                </a:path>
              </a:pathLst>
            </a:custGeom>
            <a:solidFill>
              <a:srgbClr val="DD3832"/>
            </a:solidFill>
            <a:ln w="9525">
              <a:solidFill>
                <a:srgbClr val="808080"/>
              </a:solidFill>
              <a:round/>
              <a:headEnd/>
              <a:tailEnd/>
            </a:ln>
          </p:spPr>
          <p:txBody>
            <a:bodyPr/>
            <a:lstStyle/>
            <a:p>
              <a:endParaRPr lang="en-US"/>
            </a:p>
          </p:txBody>
        </p:sp>
        <p:sp>
          <p:nvSpPr>
            <p:cNvPr id="31792" name="Freeform 48"/>
            <p:cNvSpPr>
              <a:spLocks/>
            </p:cNvSpPr>
            <p:nvPr/>
          </p:nvSpPr>
          <p:spPr bwMode="auto">
            <a:xfrm>
              <a:off x="10508" y="1466"/>
              <a:ext cx="313" cy="64"/>
            </a:xfrm>
            <a:custGeom>
              <a:avLst/>
              <a:gdLst/>
              <a:ahLst/>
              <a:cxnLst>
                <a:cxn ang="0">
                  <a:pos x="271" y="117"/>
                </a:cxn>
                <a:cxn ang="0">
                  <a:pos x="0" y="0"/>
                </a:cxn>
                <a:cxn ang="0">
                  <a:pos x="547" y="0"/>
                </a:cxn>
                <a:cxn ang="0">
                  <a:pos x="271" y="117"/>
                </a:cxn>
              </a:cxnLst>
              <a:rect l="0" t="0" r="r" b="b"/>
              <a:pathLst>
                <a:path w="547" h="117">
                  <a:moveTo>
                    <a:pt x="271" y="117"/>
                  </a:moveTo>
                  <a:lnTo>
                    <a:pt x="0" y="0"/>
                  </a:lnTo>
                  <a:lnTo>
                    <a:pt x="547" y="0"/>
                  </a:lnTo>
                  <a:lnTo>
                    <a:pt x="271" y="117"/>
                  </a:lnTo>
                  <a:close/>
                </a:path>
              </a:pathLst>
            </a:custGeom>
            <a:solidFill>
              <a:srgbClr val="DD3832"/>
            </a:solidFill>
            <a:ln w="9525">
              <a:solidFill>
                <a:srgbClr val="808080"/>
              </a:solidFill>
              <a:round/>
              <a:headEnd/>
              <a:tailEnd/>
            </a:ln>
          </p:spPr>
          <p:txBody>
            <a:bodyPr/>
            <a:lstStyle/>
            <a:p>
              <a:endParaRPr lang="en-US"/>
            </a:p>
          </p:txBody>
        </p:sp>
        <p:sp>
          <p:nvSpPr>
            <p:cNvPr id="31793" name="Freeform 49"/>
            <p:cNvSpPr>
              <a:spLocks/>
            </p:cNvSpPr>
            <p:nvPr/>
          </p:nvSpPr>
          <p:spPr bwMode="auto">
            <a:xfrm>
              <a:off x="10508" y="1241"/>
              <a:ext cx="221" cy="221"/>
            </a:xfrm>
            <a:custGeom>
              <a:avLst/>
              <a:gdLst/>
              <a:ahLst/>
              <a:cxnLst>
                <a:cxn ang="0">
                  <a:pos x="271" y="279"/>
                </a:cxn>
                <a:cxn ang="0">
                  <a:pos x="0" y="399"/>
                </a:cxn>
                <a:cxn ang="0">
                  <a:pos x="385" y="0"/>
                </a:cxn>
                <a:cxn ang="0">
                  <a:pos x="271" y="279"/>
                </a:cxn>
              </a:cxnLst>
              <a:rect l="0" t="0" r="r" b="b"/>
              <a:pathLst>
                <a:path w="385" h="399">
                  <a:moveTo>
                    <a:pt x="271" y="279"/>
                  </a:moveTo>
                  <a:lnTo>
                    <a:pt x="0" y="399"/>
                  </a:lnTo>
                  <a:lnTo>
                    <a:pt x="385" y="0"/>
                  </a:lnTo>
                  <a:lnTo>
                    <a:pt x="271" y="279"/>
                  </a:lnTo>
                  <a:close/>
                </a:path>
              </a:pathLst>
            </a:custGeom>
            <a:solidFill>
              <a:srgbClr val="DD3832"/>
            </a:solidFill>
            <a:ln w="9525">
              <a:solidFill>
                <a:srgbClr val="808080"/>
              </a:solidFill>
              <a:round/>
              <a:headEnd/>
              <a:tailEnd/>
            </a:ln>
          </p:spPr>
          <p:txBody>
            <a:bodyPr/>
            <a:lstStyle/>
            <a:p>
              <a:endParaRPr lang="en-US"/>
            </a:p>
          </p:txBody>
        </p:sp>
        <p:sp>
          <p:nvSpPr>
            <p:cNvPr id="31794" name="Freeform 50"/>
            <p:cNvSpPr>
              <a:spLocks/>
            </p:cNvSpPr>
            <p:nvPr/>
          </p:nvSpPr>
          <p:spPr bwMode="auto">
            <a:xfrm>
              <a:off x="10508" y="1152"/>
              <a:ext cx="65" cy="314"/>
            </a:xfrm>
            <a:custGeom>
              <a:avLst/>
              <a:gdLst/>
              <a:ahLst/>
              <a:cxnLst>
                <a:cxn ang="0">
                  <a:pos x="114" y="279"/>
                </a:cxn>
                <a:cxn ang="0">
                  <a:pos x="0" y="570"/>
                </a:cxn>
                <a:cxn ang="0">
                  <a:pos x="0" y="0"/>
                </a:cxn>
                <a:cxn ang="0">
                  <a:pos x="114" y="279"/>
                </a:cxn>
              </a:cxnLst>
              <a:rect l="0" t="0" r="r" b="b"/>
              <a:pathLst>
                <a:path w="114" h="570">
                  <a:moveTo>
                    <a:pt x="114" y="279"/>
                  </a:moveTo>
                  <a:lnTo>
                    <a:pt x="0" y="570"/>
                  </a:lnTo>
                  <a:lnTo>
                    <a:pt x="0" y="0"/>
                  </a:lnTo>
                  <a:lnTo>
                    <a:pt x="114" y="279"/>
                  </a:lnTo>
                  <a:close/>
                </a:path>
              </a:pathLst>
            </a:custGeom>
            <a:solidFill>
              <a:srgbClr val="DD3832"/>
            </a:solidFill>
            <a:ln w="9525">
              <a:solidFill>
                <a:srgbClr val="808080"/>
              </a:solidFill>
              <a:round/>
              <a:headEnd/>
              <a:tailEnd/>
            </a:ln>
          </p:spPr>
          <p:txBody>
            <a:bodyPr/>
            <a:lstStyle/>
            <a:p>
              <a:endParaRPr lang="en-US"/>
            </a:p>
          </p:txBody>
        </p:sp>
        <p:sp>
          <p:nvSpPr>
            <p:cNvPr id="31795" name="Freeform 51"/>
            <p:cNvSpPr>
              <a:spLocks/>
            </p:cNvSpPr>
            <p:nvPr/>
          </p:nvSpPr>
          <p:spPr bwMode="auto">
            <a:xfrm>
              <a:off x="10135" y="1080"/>
              <a:ext cx="753" cy="759"/>
            </a:xfrm>
            <a:custGeom>
              <a:avLst/>
              <a:gdLst/>
              <a:ahLst/>
              <a:cxnLst>
                <a:cxn ang="0">
                  <a:pos x="522" y="340"/>
                </a:cxn>
                <a:cxn ang="0">
                  <a:pos x="198" y="201"/>
                </a:cxn>
                <a:cxn ang="0">
                  <a:pos x="332" y="550"/>
                </a:cxn>
                <a:cxn ang="0">
                  <a:pos x="0" y="695"/>
                </a:cxn>
                <a:cxn ang="0">
                  <a:pos x="332" y="829"/>
                </a:cxn>
                <a:cxn ang="0">
                  <a:pos x="198" y="1176"/>
                </a:cxn>
                <a:cxn ang="0">
                  <a:pos x="522" y="1027"/>
                </a:cxn>
                <a:cxn ang="0">
                  <a:pos x="654" y="1374"/>
                </a:cxn>
                <a:cxn ang="0">
                  <a:pos x="796" y="1027"/>
                </a:cxn>
                <a:cxn ang="0">
                  <a:pos x="1123" y="1176"/>
                </a:cxn>
                <a:cxn ang="0">
                  <a:pos x="989" y="829"/>
                </a:cxn>
                <a:cxn ang="0">
                  <a:pos x="1318" y="695"/>
                </a:cxn>
                <a:cxn ang="0">
                  <a:pos x="989" y="550"/>
                </a:cxn>
                <a:cxn ang="0">
                  <a:pos x="1123" y="201"/>
                </a:cxn>
                <a:cxn ang="0">
                  <a:pos x="796" y="340"/>
                </a:cxn>
                <a:cxn ang="0">
                  <a:pos x="654" y="0"/>
                </a:cxn>
                <a:cxn ang="0">
                  <a:pos x="522" y="340"/>
                </a:cxn>
              </a:cxnLst>
              <a:rect l="0" t="0" r="r" b="b"/>
              <a:pathLst>
                <a:path w="1318" h="1374">
                  <a:moveTo>
                    <a:pt x="522" y="340"/>
                  </a:moveTo>
                  <a:lnTo>
                    <a:pt x="198" y="201"/>
                  </a:lnTo>
                  <a:lnTo>
                    <a:pt x="332" y="550"/>
                  </a:lnTo>
                  <a:lnTo>
                    <a:pt x="0" y="695"/>
                  </a:lnTo>
                  <a:lnTo>
                    <a:pt x="332" y="829"/>
                  </a:lnTo>
                  <a:lnTo>
                    <a:pt x="198" y="1176"/>
                  </a:lnTo>
                  <a:lnTo>
                    <a:pt x="522" y="1027"/>
                  </a:lnTo>
                  <a:lnTo>
                    <a:pt x="654" y="1374"/>
                  </a:lnTo>
                  <a:lnTo>
                    <a:pt x="796" y="1027"/>
                  </a:lnTo>
                  <a:lnTo>
                    <a:pt x="1123" y="1176"/>
                  </a:lnTo>
                  <a:lnTo>
                    <a:pt x="989" y="829"/>
                  </a:lnTo>
                  <a:lnTo>
                    <a:pt x="1318" y="695"/>
                  </a:lnTo>
                  <a:lnTo>
                    <a:pt x="989" y="550"/>
                  </a:lnTo>
                  <a:lnTo>
                    <a:pt x="1123" y="201"/>
                  </a:lnTo>
                  <a:lnTo>
                    <a:pt x="796" y="340"/>
                  </a:lnTo>
                  <a:lnTo>
                    <a:pt x="654" y="0"/>
                  </a:lnTo>
                  <a:lnTo>
                    <a:pt x="522" y="340"/>
                  </a:lnTo>
                </a:path>
              </a:pathLst>
            </a:custGeom>
            <a:solidFill>
              <a:srgbClr val="FF00FF"/>
            </a:solidFill>
            <a:ln w="1270">
              <a:solidFill>
                <a:srgbClr val="808080"/>
              </a:solidFill>
              <a:prstDash val="solid"/>
              <a:round/>
              <a:headEnd/>
              <a:tailEnd/>
            </a:ln>
          </p:spPr>
          <p:txBody>
            <a:bodyPr/>
            <a:lstStyle/>
            <a:p>
              <a:endParaRPr lang="en-US"/>
            </a:p>
          </p:txBody>
        </p:sp>
        <p:sp>
          <p:nvSpPr>
            <p:cNvPr id="31796" name="Freeform 52"/>
            <p:cNvSpPr>
              <a:spLocks/>
            </p:cNvSpPr>
            <p:nvPr/>
          </p:nvSpPr>
          <p:spPr bwMode="auto">
            <a:xfrm>
              <a:off x="10291" y="1241"/>
              <a:ext cx="217" cy="221"/>
            </a:xfrm>
            <a:custGeom>
              <a:avLst/>
              <a:gdLst/>
              <a:ahLst/>
              <a:cxnLst>
                <a:cxn ang="0">
                  <a:pos x="271" y="122"/>
                </a:cxn>
                <a:cxn ang="0">
                  <a:pos x="380" y="399"/>
                </a:cxn>
                <a:cxn ang="0">
                  <a:pos x="0" y="0"/>
                </a:cxn>
                <a:cxn ang="0">
                  <a:pos x="271" y="122"/>
                </a:cxn>
              </a:cxnLst>
              <a:rect l="0" t="0" r="r" b="b"/>
              <a:pathLst>
                <a:path w="380" h="399">
                  <a:moveTo>
                    <a:pt x="271" y="122"/>
                  </a:moveTo>
                  <a:lnTo>
                    <a:pt x="380" y="399"/>
                  </a:lnTo>
                  <a:lnTo>
                    <a:pt x="0" y="0"/>
                  </a:lnTo>
                  <a:lnTo>
                    <a:pt x="271" y="122"/>
                  </a:lnTo>
                  <a:close/>
                </a:path>
              </a:pathLst>
            </a:custGeom>
            <a:solidFill>
              <a:srgbClr val="FFFFFF"/>
            </a:solidFill>
            <a:ln w="9525">
              <a:solidFill>
                <a:srgbClr val="808080"/>
              </a:solidFill>
              <a:round/>
              <a:headEnd/>
              <a:tailEnd/>
            </a:ln>
          </p:spPr>
          <p:txBody>
            <a:bodyPr/>
            <a:lstStyle/>
            <a:p>
              <a:endParaRPr lang="en-US"/>
            </a:p>
          </p:txBody>
        </p:sp>
        <p:sp>
          <p:nvSpPr>
            <p:cNvPr id="31797" name="Freeform 53"/>
            <p:cNvSpPr>
              <a:spLocks/>
            </p:cNvSpPr>
            <p:nvPr/>
          </p:nvSpPr>
          <p:spPr bwMode="auto">
            <a:xfrm>
              <a:off x="10291" y="1241"/>
              <a:ext cx="217" cy="221"/>
            </a:xfrm>
            <a:custGeom>
              <a:avLst/>
              <a:gdLst/>
              <a:ahLst/>
              <a:cxnLst>
                <a:cxn ang="0">
                  <a:pos x="271" y="122"/>
                </a:cxn>
                <a:cxn ang="0">
                  <a:pos x="380" y="399"/>
                </a:cxn>
                <a:cxn ang="0">
                  <a:pos x="0" y="0"/>
                </a:cxn>
                <a:cxn ang="0">
                  <a:pos x="271" y="122"/>
                </a:cxn>
              </a:cxnLst>
              <a:rect l="0" t="0" r="r" b="b"/>
              <a:pathLst>
                <a:path w="380" h="399">
                  <a:moveTo>
                    <a:pt x="271" y="122"/>
                  </a:moveTo>
                  <a:lnTo>
                    <a:pt x="380" y="399"/>
                  </a:lnTo>
                  <a:lnTo>
                    <a:pt x="0" y="0"/>
                  </a:lnTo>
                  <a:lnTo>
                    <a:pt x="271" y="122"/>
                  </a:lnTo>
                </a:path>
              </a:pathLst>
            </a:custGeom>
            <a:noFill/>
            <a:ln w="1270">
              <a:solidFill>
                <a:srgbClr val="808080"/>
              </a:solidFill>
              <a:prstDash val="solid"/>
              <a:round/>
              <a:headEnd/>
              <a:tailEnd/>
            </a:ln>
          </p:spPr>
          <p:txBody>
            <a:bodyPr/>
            <a:lstStyle/>
            <a:p>
              <a:endParaRPr lang="en-US"/>
            </a:p>
          </p:txBody>
        </p:sp>
        <p:sp>
          <p:nvSpPr>
            <p:cNvPr id="31798" name="Freeform 54"/>
            <p:cNvSpPr>
              <a:spLocks/>
            </p:cNvSpPr>
            <p:nvPr/>
          </p:nvSpPr>
          <p:spPr bwMode="auto">
            <a:xfrm>
              <a:off x="10205" y="1399"/>
              <a:ext cx="303" cy="63"/>
            </a:xfrm>
            <a:custGeom>
              <a:avLst/>
              <a:gdLst/>
              <a:ahLst/>
              <a:cxnLst>
                <a:cxn ang="0">
                  <a:pos x="263" y="0"/>
                </a:cxn>
                <a:cxn ang="0">
                  <a:pos x="532" y="112"/>
                </a:cxn>
                <a:cxn ang="0">
                  <a:pos x="0" y="112"/>
                </a:cxn>
                <a:cxn ang="0">
                  <a:pos x="263" y="0"/>
                </a:cxn>
              </a:cxnLst>
              <a:rect l="0" t="0" r="r" b="b"/>
              <a:pathLst>
                <a:path w="532" h="112">
                  <a:moveTo>
                    <a:pt x="263" y="0"/>
                  </a:moveTo>
                  <a:lnTo>
                    <a:pt x="532" y="112"/>
                  </a:lnTo>
                  <a:lnTo>
                    <a:pt x="0" y="112"/>
                  </a:lnTo>
                  <a:lnTo>
                    <a:pt x="263" y="0"/>
                  </a:lnTo>
                  <a:close/>
                </a:path>
              </a:pathLst>
            </a:custGeom>
            <a:solidFill>
              <a:srgbClr val="FFFFFF"/>
            </a:solidFill>
            <a:ln w="9525">
              <a:solidFill>
                <a:srgbClr val="808080"/>
              </a:solidFill>
              <a:round/>
              <a:headEnd/>
              <a:tailEnd/>
            </a:ln>
          </p:spPr>
          <p:txBody>
            <a:bodyPr/>
            <a:lstStyle/>
            <a:p>
              <a:endParaRPr lang="en-US"/>
            </a:p>
          </p:txBody>
        </p:sp>
        <p:sp>
          <p:nvSpPr>
            <p:cNvPr id="31799" name="Freeform 55"/>
            <p:cNvSpPr>
              <a:spLocks/>
            </p:cNvSpPr>
            <p:nvPr/>
          </p:nvSpPr>
          <p:spPr bwMode="auto">
            <a:xfrm>
              <a:off x="10205" y="1399"/>
              <a:ext cx="303" cy="63"/>
            </a:xfrm>
            <a:custGeom>
              <a:avLst/>
              <a:gdLst/>
              <a:ahLst/>
              <a:cxnLst>
                <a:cxn ang="0">
                  <a:pos x="263" y="0"/>
                </a:cxn>
                <a:cxn ang="0">
                  <a:pos x="532" y="112"/>
                </a:cxn>
                <a:cxn ang="0">
                  <a:pos x="0" y="112"/>
                </a:cxn>
                <a:cxn ang="0">
                  <a:pos x="263" y="0"/>
                </a:cxn>
              </a:cxnLst>
              <a:rect l="0" t="0" r="r" b="b"/>
              <a:pathLst>
                <a:path w="532" h="112">
                  <a:moveTo>
                    <a:pt x="263" y="0"/>
                  </a:moveTo>
                  <a:lnTo>
                    <a:pt x="532" y="112"/>
                  </a:lnTo>
                  <a:lnTo>
                    <a:pt x="0" y="112"/>
                  </a:lnTo>
                  <a:lnTo>
                    <a:pt x="263" y="0"/>
                  </a:lnTo>
                </a:path>
              </a:pathLst>
            </a:custGeom>
            <a:noFill/>
            <a:ln w="1270">
              <a:solidFill>
                <a:srgbClr val="808080"/>
              </a:solidFill>
              <a:prstDash val="solid"/>
              <a:round/>
              <a:headEnd/>
              <a:tailEnd/>
            </a:ln>
          </p:spPr>
          <p:txBody>
            <a:bodyPr/>
            <a:lstStyle/>
            <a:p>
              <a:endParaRPr lang="en-US"/>
            </a:p>
          </p:txBody>
        </p:sp>
        <p:sp>
          <p:nvSpPr>
            <p:cNvPr id="31800" name="Freeform 56"/>
            <p:cNvSpPr>
              <a:spLocks/>
            </p:cNvSpPr>
            <p:nvPr/>
          </p:nvSpPr>
          <p:spPr bwMode="auto">
            <a:xfrm>
              <a:off x="10291" y="1466"/>
              <a:ext cx="217" cy="223"/>
            </a:xfrm>
            <a:custGeom>
              <a:avLst/>
              <a:gdLst/>
              <a:ahLst/>
              <a:cxnLst>
                <a:cxn ang="0">
                  <a:pos x="114" y="122"/>
                </a:cxn>
                <a:cxn ang="0">
                  <a:pos x="380" y="0"/>
                </a:cxn>
                <a:cxn ang="0">
                  <a:pos x="0" y="404"/>
                </a:cxn>
                <a:cxn ang="0">
                  <a:pos x="114" y="122"/>
                </a:cxn>
              </a:cxnLst>
              <a:rect l="0" t="0" r="r" b="b"/>
              <a:pathLst>
                <a:path w="380" h="404">
                  <a:moveTo>
                    <a:pt x="114" y="122"/>
                  </a:moveTo>
                  <a:lnTo>
                    <a:pt x="380" y="0"/>
                  </a:lnTo>
                  <a:lnTo>
                    <a:pt x="0" y="404"/>
                  </a:lnTo>
                  <a:lnTo>
                    <a:pt x="114" y="122"/>
                  </a:lnTo>
                  <a:close/>
                </a:path>
              </a:pathLst>
            </a:custGeom>
            <a:solidFill>
              <a:srgbClr val="FFFFFF"/>
            </a:solidFill>
            <a:ln w="9525">
              <a:solidFill>
                <a:srgbClr val="808080"/>
              </a:solidFill>
              <a:round/>
              <a:headEnd/>
              <a:tailEnd/>
            </a:ln>
          </p:spPr>
          <p:txBody>
            <a:bodyPr/>
            <a:lstStyle/>
            <a:p>
              <a:endParaRPr lang="en-US"/>
            </a:p>
          </p:txBody>
        </p:sp>
        <p:sp>
          <p:nvSpPr>
            <p:cNvPr id="31801" name="Freeform 57"/>
            <p:cNvSpPr>
              <a:spLocks/>
            </p:cNvSpPr>
            <p:nvPr/>
          </p:nvSpPr>
          <p:spPr bwMode="auto">
            <a:xfrm>
              <a:off x="10291" y="1466"/>
              <a:ext cx="217" cy="223"/>
            </a:xfrm>
            <a:custGeom>
              <a:avLst/>
              <a:gdLst/>
              <a:ahLst/>
              <a:cxnLst>
                <a:cxn ang="0">
                  <a:pos x="114" y="122"/>
                </a:cxn>
                <a:cxn ang="0">
                  <a:pos x="380" y="0"/>
                </a:cxn>
                <a:cxn ang="0">
                  <a:pos x="0" y="404"/>
                </a:cxn>
                <a:cxn ang="0">
                  <a:pos x="114" y="122"/>
                </a:cxn>
              </a:cxnLst>
              <a:rect l="0" t="0" r="r" b="b"/>
              <a:pathLst>
                <a:path w="380" h="404">
                  <a:moveTo>
                    <a:pt x="114" y="122"/>
                  </a:moveTo>
                  <a:lnTo>
                    <a:pt x="380" y="0"/>
                  </a:lnTo>
                  <a:lnTo>
                    <a:pt x="0" y="404"/>
                  </a:lnTo>
                  <a:lnTo>
                    <a:pt x="114" y="122"/>
                  </a:lnTo>
                </a:path>
              </a:pathLst>
            </a:custGeom>
            <a:noFill/>
            <a:ln w="1270">
              <a:solidFill>
                <a:srgbClr val="808080"/>
              </a:solidFill>
              <a:prstDash val="solid"/>
              <a:round/>
              <a:headEnd/>
              <a:tailEnd/>
            </a:ln>
          </p:spPr>
          <p:txBody>
            <a:bodyPr/>
            <a:lstStyle/>
            <a:p>
              <a:endParaRPr lang="en-US"/>
            </a:p>
          </p:txBody>
        </p:sp>
        <p:sp>
          <p:nvSpPr>
            <p:cNvPr id="31802" name="Freeform 58"/>
            <p:cNvSpPr>
              <a:spLocks/>
            </p:cNvSpPr>
            <p:nvPr/>
          </p:nvSpPr>
          <p:spPr bwMode="auto">
            <a:xfrm>
              <a:off x="10447" y="1466"/>
              <a:ext cx="61" cy="313"/>
            </a:xfrm>
            <a:custGeom>
              <a:avLst/>
              <a:gdLst/>
              <a:ahLst/>
              <a:cxnLst>
                <a:cxn ang="0">
                  <a:pos x="0" y="279"/>
                </a:cxn>
                <a:cxn ang="0">
                  <a:pos x="109" y="0"/>
                </a:cxn>
                <a:cxn ang="0">
                  <a:pos x="109" y="566"/>
                </a:cxn>
                <a:cxn ang="0">
                  <a:pos x="0" y="279"/>
                </a:cxn>
              </a:cxnLst>
              <a:rect l="0" t="0" r="r" b="b"/>
              <a:pathLst>
                <a:path w="109" h="566">
                  <a:moveTo>
                    <a:pt x="0" y="279"/>
                  </a:moveTo>
                  <a:lnTo>
                    <a:pt x="109" y="0"/>
                  </a:lnTo>
                  <a:lnTo>
                    <a:pt x="109" y="566"/>
                  </a:lnTo>
                  <a:lnTo>
                    <a:pt x="0" y="279"/>
                  </a:lnTo>
                  <a:close/>
                </a:path>
              </a:pathLst>
            </a:custGeom>
            <a:solidFill>
              <a:srgbClr val="FFFFFF"/>
            </a:solidFill>
            <a:ln w="9525">
              <a:solidFill>
                <a:srgbClr val="808080"/>
              </a:solidFill>
              <a:round/>
              <a:headEnd/>
              <a:tailEnd/>
            </a:ln>
          </p:spPr>
          <p:txBody>
            <a:bodyPr/>
            <a:lstStyle/>
            <a:p>
              <a:endParaRPr lang="en-US"/>
            </a:p>
          </p:txBody>
        </p:sp>
        <p:sp>
          <p:nvSpPr>
            <p:cNvPr id="31803" name="Freeform 59"/>
            <p:cNvSpPr>
              <a:spLocks/>
            </p:cNvSpPr>
            <p:nvPr/>
          </p:nvSpPr>
          <p:spPr bwMode="auto">
            <a:xfrm>
              <a:off x="10447" y="1466"/>
              <a:ext cx="61" cy="313"/>
            </a:xfrm>
            <a:custGeom>
              <a:avLst/>
              <a:gdLst/>
              <a:ahLst/>
              <a:cxnLst>
                <a:cxn ang="0">
                  <a:pos x="0" y="279"/>
                </a:cxn>
                <a:cxn ang="0">
                  <a:pos x="109" y="0"/>
                </a:cxn>
                <a:cxn ang="0">
                  <a:pos x="109" y="566"/>
                </a:cxn>
                <a:cxn ang="0">
                  <a:pos x="0" y="279"/>
                </a:cxn>
              </a:cxnLst>
              <a:rect l="0" t="0" r="r" b="b"/>
              <a:pathLst>
                <a:path w="109" h="566">
                  <a:moveTo>
                    <a:pt x="0" y="279"/>
                  </a:moveTo>
                  <a:lnTo>
                    <a:pt x="109" y="0"/>
                  </a:lnTo>
                  <a:lnTo>
                    <a:pt x="109" y="566"/>
                  </a:lnTo>
                  <a:lnTo>
                    <a:pt x="0" y="279"/>
                  </a:lnTo>
                </a:path>
              </a:pathLst>
            </a:custGeom>
            <a:noFill/>
            <a:ln w="1270">
              <a:solidFill>
                <a:srgbClr val="808080"/>
              </a:solidFill>
              <a:prstDash val="solid"/>
              <a:round/>
              <a:headEnd/>
              <a:tailEnd/>
            </a:ln>
          </p:spPr>
          <p:txBody>
            <a:bodyPr/>
            <a:lstStyle/>
            <a:p>
              <a:endParaRPr lang="en-US"/>
            </a:p>
          </p:txBody>
        </p:sp>
        <p:sp>
          <p:nvSpPr>
            <p:cNvPr id="31804" name="Freeform 60"/>
            <p:cNvSpPr>
              <a:spLocks/>
            </p:cNvSpPr>
            <p:nvPr/>
          </p:nvSpPr>
          <p:spPr bwMode="auto">
            <a:xfrm>
              <a:off x="10508" y="1466"/>
              <a:ext cx="221" cy="223"/>
            </a:xfrm>
            <a:custGeom>
              <a:avLst/>
              <a:gdLst/>
              <a:ahLst/>
              <a:cxnLst>
                <a:cxn ang="0">
                  <a:pos x="114" y="284"/>
                </a:cxn>
                <a:cxn ang="0">
                  <a:pos x="0" y="0"/>
                </a:cxn>
                <a:cxn ang="0">
                  <a:pos x="385" y="404"/>
                </a:cxn>
                <a:cxn ang="0">
                  <a:pos x="114" y="284"/>
                </a:cxn>
              </a:cxnLst>
              <a:rect l="0" t="0" r="r" b="b"/>
              <a:pathLst>
                <a:path w="385" h="404">
                  <a:moveTo>
                    <a:pt x="114" y="284"/>
                  </a:moveTo>
                  <a:lnTo>
                    <a:pt x="0" y="0"/>
                  </a:lnTo>
                  <a:lnTo>
                    <a:pt x="385" y="404"/>
                  </a:lnTo>
                  <a:lnTo>
                    <a:pt x="114" y="284"/>
                  </a:lnTo>
                  <a:close/>
                </a:path>
              </a:pathLst>
            </a:custGeom>
            <a:solidFill>
              <a:srgbClr val="FFFFFF"/>
            </a:solidFill>
            <a:ln w="9525">
              <a:solidFill>
                <a:srgbClr val="808080"/>
              </a:solidFill>
              <a:round/>
              <a:headEnd/>
              <a:tailEnd/>
            </a:ln>
          </p:spPr>
          <p:txBody>
            <a:bodyPr/>
            <a:lstStyle/>
            <a:p>
              <a:endParaRPr lang="en-US"/>
            </a:p>
          </p:txBody>
        </p:sp>
        <p:sp>
          <p:nvSpPr>
            <p:cNvPr id="31805" name="Freeform 61"/>
            <p:cNvSpPr>
              <a:spLocks/>
            </p:cNvSpPr>
            <p:nvPr/>
          </p:nvSpPr>
          <p:spPr bwMode="auto">
            <a:xfrm>
              <a:off x="10508" y="1466"/>
              <a:ext cx="221" cy="223"/>
            </a:xfrm>
            <a:custGeom>
              <a:avLst/>
              <a:gdLst/>
              <a:ahLst/>
              <a:cxnLst>
                <a:cxn ang="0">
                  <a:pos x="114" y="284"/>
                </a:cxn>
                <a:cxn ang="0">
                  <a:pos x="0" y="0"/>
                </a:cxn>
                <a:cxn ang="0">
                  <a:pos x="385" y="404"/>
                </a:cxn>
                <a:cxn ang="0">
                  <a:pos x="114" y="284"/>
                </a:cxn>
              </a:cxnLst>
              <a:rect l="0" t="0" r="r" b="b"/>
              <a:pathLst>
                <a:path w="385" h="404">
                  <a:moveTo>
                    <a:pt x="114" y="284"/>
                  </a:moveTo>
                  <a:lnTo>
                    <a:pt x="0" y="0"/>
                  </a:lnTo>
                  <a:lnTo>
                    <a:pt x="385" y="404"/>
                  </a:lnTo>
                  <a:lnTo>
                    <a:pt x="114" y="284"/>
                  </a:lnTo>
                </a:path>
              </a:pathLst>
            </a:custGeom>
            <a:noFill/>
            <a:ln w="1270">
              <a:solidFill>
                <a:srgbClr val="808080"/>
              </a:solidFill>
              <a:prstDash val="solid"/>
              <a:round/>
              <a:headEnd/>
              <a:tailEnd/>
            </a:ln>
          </p:spPr>
          <p:txBody>
            <a:bodyPr/>
            <a:lstStyle/>
            <a:p>
              <a:endParaRPr lang="en-US"/>
            </a:p>
          </p:txBody>
        </p:sp>
        <p:sp>
          <p:nvSpPr>
            <p:cNvPr id="31806" name="Freeform 62"/>
            <p:cNvSpPr>
              <a:spLocks/>
            </p:cNvSpPr>
            <p:nvPr/>
          </p:nvSpPr>
          <p:spPr bwMode="auto">
            <a:xfrm>
              <a:off x="10508" y="1466"/>
              <a:ext cx="313" cy="64"/>
            </a:xfrm>
            <a:custGeom>
              <a:avLst/>
              <a:gdLst/>
              <a:ahLst/>
              <a:cxnLst>
                <a:cxn ang="0">
                  <a:pos x="271" y="117"/>
                </a:cxn>
                <a:cxn ang="0">
                  <a:pos x="0" y="0"/>
                </a:cxn>
                <a:cxn ang="0">
                  <a:pos x="547" y="0"/>
                </a:cxn>
                <a:cxn ang="0">
                  <a:pos x="271" y="117"/>
                </a:cxn>
              </a:cxnLst>
              <a:rect l="0" t="0" r="r" b="b"/>
              <a:pathLst>
                <a:path w="547" h="117">
                  <a:moveTo>
                    <a:pt x="271" y="117"/>
                  </a:moveTo>
                  <a:lnTo>
                    <a:pt x="0" y="0"/>
                  </a:lnTo>
                  <a:lnTo>
                    <a:pt x="547" y="0"/>
                  </a:lnTo>
                  <a:lnTo>
                    <a:pt x="271" y="117"/>
                  </a:lnTo>
                  <a:close/>
                </a:path>
              </a:pathLst>
            </a:custGeom>
            <a:solidFill>
              <a:srgbClr val="FFFFFF"/>
            </a:solidFill>
            <a:ln w="9525">
              <a:solidFill>
                <a:srgbClr val="808080"/>
              </a:solidFill>
              <a:round/>
              <a:headEnd/>
              <a:tailEnd/>
            </a:ln>
          </p:spPr>
          <p:txBody>
            <a:bodyPr/>
            <a:lstStyle/>
            <a:p>
              <a:endParaRPr lang="en-US"/>
            </a:p>
          </p:txBody>
        </p:sp>
        <p:sp>
          <p:nvSpPr>
            <p:cNvPr id="31807" name="Freeform 63"/>
            <p:cNvSpPr>
              <a:spLocks/>
            </p:cNvSpPr>
            <p:nvPr/>
          </p:nvSpPr>
          <p:spPr bwMode="auto">
            <a:xfrm>
              <a:off x="10508" y="1466"/>
              <a:ext cx="313" cy="64"/>
            </a:xfrm>
            <a:custGeom>
              <a:avLst/>
              <a:gdLst/>
              <a:ahLst/>
              <a:cxnLst>
                <a:cxn ang="0">
                  <a:pos x="271" y="117"/>
                </a:cxn>
                <a:cxn ang="0">
                  <a:pos x="0" y="0"/>
                </a:cxn>
                <a:cxn ang="0">
                  <a:pos x="547" y="0"/>
                </a:cxn>
                <a:cxn ang="0">
                  <a:pos x="271" y="117"/>
                </a:cxn>
              </a:cxnLst>
              <a:rect l="0" t="0" r="r" b="b"/>
              <a:pathLst>
                <a:path w="547" h="117">
                  <a:moveTo>
                    <a:pt x="271" y="117"/>
                  </a:moveTo>
                  <a:lnTo>
                    <a:pt x="0" y="0"/>
                  </a:lnTo>
                  <a:lnTo>
                    <a:pt x="547" y="0"/>
                  </a:lnTo>
                  <a:lnTo>
                    <a:pt x="271" y="117"/>
                  </a:lnTo>
                </a:path>
              </a:pathLst>
            </a:custGeom>
            <a:noFill/>
            <a:ln w="1270">
              <a:solidFill>
                <a:srgbClr val="808080"/>
              </a:solidFill>
              <a:prstDash val="solid"/>
              <a:round/>
              <a:headEnd/>
              <a:tailEnd/>
            </a:ln>
          </p:spPr>
          <p:txBody>
            <a:bodyPr/>
            <a:lstStyle/>
            <a:p>
              <a:endParaRPr lang="en-US"/>
            </a:p>
          </p:txBody>
        </p:sp>
        <p:sp>
          <p:nvSpPr>
            <p:cNvPr id="31808" name="Freeform 64"/>
            <p:cNvSpPr>
              <a:spLocks/>
            </p:cNvSpPr>
            <p:nvPr/>
          </p:nvSpPr>
          <p:spPr bwMode="auto">
            <a:xfrm>
              <a:off x="10508" y="1241"/>
              <a:ext cx="221" cy="221"/>
            </a:xfrm>
            <a:custGeom>
              <a:avLst/>
              <a:gdLst/>
              <a:ahLst/>
              <a:cxnLst>
                <a:cxn ang="0">
                  <a:pos x="271" y="279"/>
                </a:cxn>
                <a:cxn ang="0">
                  <a:pos x="0" y="399"/>
                </a:cxn>
                <a:cxn ang="0">
                  <a:pos x="385" y="0"/>
                </a:cxn>
                <a:cxn ang="0">
                  <a:pos x="271" y="279"/>
                </a:cxn>
              </a:cxnLst>
              <a:rect l="0" t="0" r="r" b="b"/>
              <a:pathLst>
                <a:path w="385" h="399">
                  <a:moveTo>
                    <a:pt x="271" y="279"/>
                  </a:moveTo>
                  <a:lnTo>
                    <a:pt x="0" y="399"/>
                  </a:lnTo>
                  <a:lnTo>
                    <a:pt x="385" y="0"/>
                  </a:lnTo>
                  <a:lnTo>
                    <a:pt x="271" y="279"/>
                  </a:lnTo>
                  <a:close/>
                </a:path>
              </a:pathLst>
            </a:custGeom>
            <a:solidFill>
              <a:srgbClr val="FFFFFF"/>
            </a:solidFill>
            <a:ln w="9525">
              <a:solidFill>
                <a:srgbClr val="808080"/>
              </a:solidFill>
              <a:round/>
              <a:headEnd/>
              <a:tailEnd/>
            </a:ln>
          </p:spPr>
          <p:txBody>
            <a:bodyPr/>
            <a:lstStyle/>
            <a:p>
              <a:endParaRPr lang="en-US"/>
            </a:p>
          </p:txBody>
        </p:sp>
        <p:sp>
          <p:nvSpPr>
            <p:cNvPr id="31809" name="Freeform 65"/>
            <p:cNvSpPr>
              <a:spLocks/>
            </p:cNvSpPr>
            <p:nvPr/>
          </p:nvSpPr>
          <p:spPr bwMode="auto">
            <a:xfrm>
              <a:off x="10508" y="1241"/>
              <a:ext cx="221" cy="221"/>
            </a:xfrm>
            <a:custGeom>
              <a:avLst/>
              <a:gdLst/>
              <a:ahLst/>
              <a:cxnLst>
                <a:cxn ang="0">
                  <a:pos x="271" y="279"/>
                </a:cxn>
                <a:cxn ang="0">
                  <a:pos x="0" y="399"/>
                </a:cxn>
                <a:cxn ang="0">
                  <a:pos x="385" y="0"/>
                </a:cxn>
                <a:cxn ang="0">
                  <a:pos x="271" y="279"/>
                </a:cxn>
              </a:cxnLst>
              <a:rect l="0" t="0" r="r" b="b"/>
              <a:pathLst>
                <a:path w="385" h="399">
                  <a:moveTo>
                    <a:pt x="271" y="279"/>
                  </a:moveTo>
                  <a:lnTo>
                    <a:pt x="0" y="399"/>
                  </a:lnTo>
                  <a:lnTo>
                    <a:pt x="385" y="0"/>
                  </a:lnTo>
                  <a:lnTo>
                    <a:pt x="271" y="279"/>
                  </a:lnTo>
                </a:path>
              </a:pathLst>
            </a:custGeom>
            <a:noFill/>
            <a:ln w="1270">
              <a:solidFill>
                <a:srgbClr val="808080"/>
              </a:solidFill>
              <a:prstDash val="solid"/>
              <a:round/>
              <a:headEnd/>
              <a:tailEnd/>
            </a:ln>
          </p:spPr>
          <p:txBody>
            <a:bodyPr/>
            <a:lstStyle/>
            <a:p>
              <a:endParaRPr lang="en-US"/>
            </a:p>
          </p:txBody>
        </p:sp>
        <p:sp>
          <p:nvSpPr>
            <p:cNvPr id="31810" name="Freeform 66"/>
            <p:cNvSpPr>
              <a:spLocks/>
            </p:cNvSpPr>
            <p:nvPr/>
          </p:nvSpPr>
          <p:spPr bwMode="auto">
            <a:xfrm>
              <a:off x="10508" y="1152"/>
              <a:ext cx="65" cy="314"/>
            </a:xfrm>
            <a:custGeom>
              <a:avLst/>
              <a:gdLst/>
              <a:ahLst/>
              <a:cxnLst>
                <a:cxn ang="0">
                  <a:pos x="114" y="279"/>
                </a:cxn>
                <a:cxn ang="0">
                  <a:pos x="0" y="570"/>
                </a:cxn>
                <a:cxn ang="0">
                  <a:pos x="0" y="0"/>
                </a:cxn>
                <a:cxn ang="0">
                  <a:pos x="114" y="279"/>
                </a:cxn>
              </a:cxnLst>
              <a:rect l="0" t="0" r="r" b="b"/>
              <a:pathLst>
                <a:path w="114" h="570">
                  <a:moveTo>
                    <a:pt x="114" y="279"/>
                  </a:moveTo>
                  <a:lnTo>
                    <a:pt x="0" y="570"/>
                  </a:lnTo>
                  <a:lnTo>
                    <a:pt x="0" y="0"/>
                  </a:lnTo>
                  <a:lnTo>
                    <a:pt x="114" y="279"/>
                  </a:lnTo>
                  <a:close/>
                </a:path>
              </a:pathLst>
            </a:custGeom>
            <a:solidFill>
              <a:srgbClr val="FFFFFF"/>
            </a:solidFill>
            <a:ln w="9525">
              <a:solidFill>
                <a:srgbClr val="808080"/>
              </a:solidFill>
              <a:round/>
              <a:headEnd/>
              <a:tailEnd/>
            </a:ln>
          </p:spPr>
          <p:txBody>
            <a:bodyPr/>
            <a:lstStyle/>
            <a:p>
              <a:endParaRPr lang="en-US"/>
            </a:p>
          </p:txBody>
        </p:sp>
        <p:sp>
          <p:nvSpPr>
            <p:cNvPr id="31811" name="Freeform 67"/>
            <p:cNvSpPr>
              <a:spLocks/>
            </p:cNvSpPr>
            <p:nvPr/>
          </p:nvSpPr>
          <p:spPr bwMode="auto">
            <a:xfrm>
              <a:off x="10508" y="1152"/>
              <a:ext cx="65" cy="314"/>
            </a:xfrm>
            <a:custGeom>
              <a:avLst/>
              <a:gdLst/>
              <a:ahLst/>
              <a:cxnLst>
                <a:cxn ang="0">
                  <a:pos x="114" y="279"/>
                </a:cxn>
                <a:cxn ang="0">
                  <a:pos x="0" y="570"/>
                </a:cxn>
                <a:cxn ang="0">
                  <a:pos x="0" y="0"/>
                </a:cxn>
                <a:cxn ang="0">
                  <a:pos x="114" y="279"/>
                </a:cxn>
              </a:cxnLst>
              <a:rect l="0" t="0" r="r" b="b"/>
              <a:pathLst>
                <a:path w="114" h="570">
                  <a:moveTo>
                    <a:pt x="114" y="279"/>
                  </a:moveTo>
                  <a:lnTo>
                    <a:pt x="0" y="570"/>
                  </a:lnTo>
                  <a:lnTo>
                    <a:pt x="0" y="0"/>
                  </a:lnTo>
                  <a:lnTo>
                    <a:pt x="114" y="279"/>
                  </a:lnTo>
                </a:path>
              </a:pathLst>
            </a:custGeom>
            <a:noFill/>
            <a:ln w="1270">
              <a:solidFill>
                <a:srgbClr val="808080"/>
              </a:solidFill>
              <a:prstDash val="solid"/>
              <a:round/>
              <a:headEnd/>
              <a:tailEnd/>
            </a:ln>
          </p:spPr>
          <p:txBody>
            <a:bodyPr/>
            <a:lstStyle/>
            <a:p>
              <a:endParaRPr lang="en-US"/>
            </a:p>
          </p:txBody>
        </p:sp>
        <p:sp>
          <p:nvSpPr>
            <p:cNvPr id="31812" name="Freeform 68"/>
            <p:cNvSpPr>
              <a:spLocks/>
            </p:cNvSpPr>
            <p:nvPr/>
          </p:nvSpPr>
          <p:spPr bwMode="auto">
            <a:xfrm>
              <a:off x="10523" y="1734"/>
              <a:ext cx="319" cy="558"/>
            </a:xfrm>
            <a:custGeom>
              <a:avLst/>
              <a:gdLst/>
              <a:ahLst/>
              <a:cxnLst>
                <a:cxn ang="0">
                  <a:pos x="41" y="982"/>
                </a:cxn>
                <a:cxn ang="0">
                  <a:pos x="120" y="937"/>
                </a:cxn>
                <a:cxn ang="0">
                  <a:pos x="195" y="901"/>
                </a:cxn>
                <a:cxn ang="0">
                  <a:pos x="223" y="877"/>
                </a:cxn>
                <a:cxn ang="0">
                  <a:pos x="251" y="861"/>
                </a:cxn>
                <a:cxn ang="0">
                  <a:pos x="290" y="925"/>
                </a:cxn>
                <a:cxn ang="0">
                  <a:pos x="343" y="970"/>
                </a:cxn>
                <a:cxn ang="0">
                  <a:pos x="413" y="978"/>
                </a:cxn>
                <a:cxn ang="0">
                  <a:pos x="494" y="945"/>
                </a:cxn>
                <a:cxn ang="0">
                  <a:pos x="542" y="877"/>
                </a:cxn>
                <a:cxn ang="0">
                  <a:pos x="558" y="792"/>
                </a:cxn>
                <a:cxn ang="0">
                  <a:pos x="522" y="668"/>
                </a:cxn>
                <a:cxn ang="0">
                  <a:pos x="449" y="643"/>
                </a:cxn>
                <a:cxn ang="0">
                  <a:pos x="489" y="716"/>
                </a:cxn>
                <a:cxn ang="0">
                  <a:pos x="489" y="788"/>
                </a:cxn>
                <a:cxn ang="0">
                  <a:pos x="457" y="836"/>
                </a:cxn>
                <a:cxn ang="0">
                  <a:pos x="413" y="873"/>
                </a:cxn>
                <a:cxn ang="0">
                  <a:pos x="347" y="869"/>
                </a:cxn>
                <a:cxn ang="0">
                  <a:pos x="307" y="825"/>
                </a:cxn>
                <a:cxn ang="0">
                  <a:pos x="295" y="780"/>
                </a:cxn>
                <a:cxn ang="0">
                  <a:pos x="319" y="683"/>
                </a:cxn>
                <a:cxn ang="0">
                  <a:pos x="404" y="570"/>
                </a:cxn>
                <a:cxn ang="0">
                  <a:pos x="500" y="372"/>
                </a:cxn>
                <a:cxn ang="0">
                  <a:pos x="500" y="199"/>
                </a:cxn>
                <a:cxn ang="0">
                  <a:pos x="441" y="81"/>
                </a:cxn>
                <a:cxn ang="0">
                  <a:pos x="340" y="12"/>
                </a:cxn>
                <a:cxn ang="0">
                  <a:pos x="210" y="4"/>
                </a:cxn>
                <a:cxn ang="0">
                  <a:pos x="92" y="65"/>
                </a:cxn>
                <a:cxn ang="0">
                  <a:pos x="16" y="190"/>
                </a:cxn>
                <a:cxn ang="0">
                  <a:pos x="0" y="316"/>
                </a:cxn>
                <a:cxn ang="0">
                  <a:pos x="48" y="218"/>
                </a:cxn>
                <a:cxn ang="0">
                  <a:pos x="105" y="146"/>
                </a:cxn>
                <a:cxn ang="0">
                  <a:pos x="195" y="106"/>
                </a:cxn>
                <a:cxn ang="0">
                  <a:pos x="307" y="109"/>
                </a:cxn>
                <a:cxn ang="0">
                  <a:pos x="391" y="162"/>
                </a:cxn>
                <a:cxn ang="0">
                  <a:pos x="449" y="263"/>
                </a:cxn>
                <a:cxn ang="0">
                  <a:pos x="457" y="384"/>
                </a:cxn>
                <a:cxn ang="0">
                  <a:pos x="413" y="489"/>
                </a:cxn>
                <a:cxn ang="0">
                  <a:pos x="335" y="574"/>
                </a:cxn>
                <a:cxn ang="0">
                  <a:pos x="243" y="595"/>
                </a:cxn>
                <a:cxn ang="0">
                  <a:pos x="173" y="542"/>
                </a:cxn>
                <a:cxn ang="0">
                  <a:pos x="181" y="456"/>
                </a:cxn>
                <a:cxn ang="0">
                  <a:pos x="246" y="425"/>
                </a:cxn>
                <a:cxn ang="0">
                  <a:pos x="290" y="400"/>
                </a:cxn>
                <a:cxn ang="0">
                  <a:pos x="210" y="388"/>
                </a:cxn>
                <a:cxn ang="0">
                  <a:pos x="145" y="408"/>
                </a:cxn>
                <a:cxn ang="0">
                  <a:pos x="97" y="453"/>
                </a:cxn>
                <a:cxn ang="0">
                  <a:pos x="77" y="517"/>
                </a:cxn>
                <a:cxn ang="0">
                  <a:pos x="109" y="595"/>
                </a:cxn>
                <a:cxn ang="0">
                  <a:pos x="84" y="671"/>
                </a:cxn>
                <a:cxn ang="0">
                  <a:pos x="0" y="877"/>
                </a:cxn>
              </a:cxnLst>
              <a:rect l="0" t="0" r="r" b="b"/>
              <a:pathLst>
                <a:path w="558" h="1011">
                  <a:moveTo>
                    <a:pt x="0" y="1011"/>
                  </a:moveTo>
                  <a:lnTo>
                    <a:pt x="33" y="1011"/>
                  </a:lnTo>
                  <a:lnTo>
                    <a:pt x="36" y="998"/>
                  </a:lnTo>
                  <a:lnTo>
                    <a:pt x="36" y="990"/>
                  </a:lnTo>
                  <a:lnTo>
                    <a:pt x="41" y="982"/>
                  </a:lnTo>
                  <a:lnTo>
                    <a:pt x="56" y="973"/>
                  </a:lnTo>
                  <a:lnTo>
                    <a:pt x="69" y="970"/>
                  </a:lnTo>
                  <a:lnTo>
                    <a:pt x="81" y="953"/>
                  </a:lnTo>
                  <a:lnTo>
                    <a:pt x="100" y="945"/>
                  </a:lnTo>
                  <a:lnTo>
                    <a:pt x="120" y="937"/>
                  </a:lnTo>
                  <a:lnTo>
                    <a:pt x="150" y="925"/>
                  </a:lnTo>
                  <a:lnTo>
                    <a:pt x="157" y="925"/>
                  </a:lnTo>
                  <a:lnTo>
                    <a:pt x="173" y="917"/>
                  </a:lnTo>
                  <a:lnTo>
                    <a:pt x="181" y="906"/>
                  </a:lnTo>
                  <a:lnTo>
                    <a:pt x="195" y="901"/>
                  </a:lnTo>
                  <a:lnTo>
                    <a:pt x="198" y="897"/>
                  </a:lnTo>
                  <a:lnTo>
                    <a:pt x="210" y="894"/>
                  </a:lnTo>
                  <a:lnTo>
                    <a:pt x="210" y="889"/>
                  </a:lnTo>
                  <a:lnTo>
                    <a:pt x="214" y="881"/>
                  </a:lnTo>
                  <a:lnTo>
                    <a:pt x="223" y="877"/>
                  </a:lnTo>
                  <a:lnTo>
                    <a:pt x="234" y="861"/>
                  </a:lnTo>
                  <a:lnTo>
                    <a:pt x="238" y="844"/>
                  </a:lnTo>
                  <a:lnTo>
                    <a:pt x="246" y="825"/>
                  </a:lnTo>
                  <a:lnTo>
                    <a:pt x="251" y="844"/>
                  </a:lnTo>
                  <a:lnTo>
                    <a:pt x="251" y="861"/>
                  </a:lnTo>
                  <a:lnTo>
                    <a:pt x="259" y="873"/>
                  </a:lnTo>
                  <a:lnTo>
                    <a:pt x="262" y="889"/>
                  </a:lnTo>
                  <a:lnTo>
                    <a:pt x="271" y="897"/>
                  </a:lnTo>
                  <a:lnTo>
                    <a:pt x="287" y="914"/>
                  </a:lnTo>
                  <a:lnTo>
                    <a:pt x="290" y="925"/>
                  </a:lnTo>
                  <a:lnTo>
                    <a:pt x="304" y="937"/>
                  </a:lnTo>
                  <a:lnTo>
                    <a:pt x="310" y="945"/>
                  </a:lnTo>
                  <a:lnTo>
                    <a:pt x="324" y="953"/>
                  </a:lnTo>
                  <a:lnTo>
                    <a:pt x="335" y="967"/>
                  </a:lnTo>
                  <a:lnTo>
                    <a:pt x="343" y="970"/>
                  </a:lnTo>
                  <a:lnTo>
                    <a:pt x="355" y="973"/>
                  </a:lnTo>
                  <a:lnTo>
                    <a:pt x="371" y="973"/>
                  </a:lnTo>
                  <a:lnTo>
                    <a:pt x="383" y="978"/>
                  </a:lnTo>
                  <a:lnTo>
                    <a:pt x="399" y="978"/>
                  </a:lnTo>
                  <a:lnTo>
                    <a:pt x="413" y="978"/>
                  </a:lnTo>
                  <a:lnTo>
                    <a:pt x="433" y="973"/>
                  </a:lnTo>
                  <a:lnTo>
                    <a:pt x="449" y="970"/>
                  </a:lnTo>
                  <a:lnTo>
                    <a:pt x="464" y="967"/>
                  </a:lnTo>
                  <a:lnTo>
                    <a:pt x="480" y="953"/>
                  </a:lnTo>
                  <a:lnTo>
                    <a:pt x="494" y="945"/>
                  </a:lnTo>
                  <a:lnTo>
                    <a:pt x="500" y="937"/>
                  </a:lnTo>
                  <a:lnTo>
                    <a:pt x="517" y="925"/>
                  </a:lnTo>
                  <a:lnTo>
                    <a:pt x="525" y="901"/>
                  </a:lnTo>
                  <a:lnTo>
                    <a:pt x="533" y="894"/>
                  </a:lnTo>
                  <a:lnTo>
                    <a:pt x="542" y="877"/>
                  </a:lnTo>
                  <a:lnTo>
                    <a:pt x="545" y="861"/>
                  </a:lnTo>
                  <a:lnTo>
                    <a:pt x="550" y="844"/>
                  </a:lnTo>
                  <a:lnTo>
                    <a:pt x="558" y="828"/>
                  </a:lnTo>
                  <a:lnTo>
                    <a:pt x="558" y="813"/>
                  </a:lnTo>
                  <a:lnTo>
                    <a:pt x="558" y="792"/>
                  </a:lnTo>
                  <a:lnTo>
                    <a:pt x="558" y="768"/>
                  </a:lnTo>
                  <a:lnTo>
                    <a:pt x="550" y="735"/>
                  </a:lnTo>
                  <a:lnTo>
                    <a:pt x="545" y="711"/>
                  </a:lnTo>
                  <a:lnTo>
                    <a:pt x="533" y="687"/>
                  </a:lnTo>
                  <a:lnTo>
                    <a:pt x="522" y="668"/>
                  </a:lnTo>
                  <a:lnTo>
                    <a:pt x="500" y="643"/>
                  </a:lnTo>
                  <a:lnTo>
                    <a:pt x="485" y="623"/>
                  </a:lnTo>
                  <a:lnTo>
                    <a:pt x="457" y="610"/>
                  </a:lnTo>
                  <a:lnTo>
                    <a:pt x="436" y="631"/>
                  </a:lnTo>
                  <a:lnTo>
                    <a:pt x="449" y="643"/>
                  </a:lnTo>
                  <a:lnTo>
                    <a:pt x="461" y="659"/>
                  </a:lnTo>
                  <a:lnTo>
                    <a:pt x="472" y="668"/>
                  </a:lnTo>
                  <a:lnTo>
                    <a:pt x="485" y="683"/>
                  </a:lnTo>
                  <a:lnTo>
                    <a:pt x="489" y="696"/>
                  </a:lnTo>
                  <a:lnTo>
                    <a:pt x="489" y="716"/>
                  </a:lnTo>
                  <a:lnTo>
                    <a:pt x="494" y="727"/>
                  </a:lnTo>
                  <a:lnTo>
                    <a:pt x="494" y="744"/>
                  </a:lnTo>
                  <a:lnTo>
                    <a:pt x="494" y="755"/>
                  </a:lnTo>
                  <a:lnTo>
                    <a:pt x="494" y="772"/>
                  </a:lnTo>
                  <a:lnTo>
                    <a:pt x="489" y="788"/>
                  </a:lnTo>
                  <a:lnTo>
                    <a:pt x="485" y="800"/>
                  </a:lnTo>
                  <a:lnTo>
                    <a:pt x="485" y="808"/>
                  </a:lnTo>
                  <a:lnTo>
                    <a:pt x="477" y="816"/>
                  </a:lnTo>
                  <a:lnTo>
                    <a:pt x="469" y="828"/>
                  </a:lnTo>
                  <a:lnTo>
                    <a:pt x="457" y="836"/>
                  </a:lnTo>
                  <a:lnTo>
                    <a:pt x="449" y="849"/>
                  </a:lnTo>
                  <a:lnTo>
                    <a:pt x="444" y="858"/>
                  </a:lnTo>
                  <a:lnTo>
                    <a:pt x="433" y="861"/>
                  </a:lnTo>
                  <a:lnTo>
                    <a:pt x="424" y="864"/>
                  </a:lnTo>
                  <a:lnTo>
                    <a:pt x="413" y="873"/>
                  </a:lnTo>
                  <a:lnTo>
                    <a:pt x="399" y="877"/>
                  </a:lnTo>
                  <a:lnTo>
                    <a:pt x="388" y="877"/>
                  </a:lnTo>
                  <a:lnTo>
                    <a:pt x="376" y="877"/>
                  </a:lnTo>
                  <a:lnTo>
                    <a:pt x="360" y="877"/>
                  </a:lnTo>
                  <a:lnTo>
                    <a:pt x="347" y="869"/>
                  </a:lnTo>
                  <a:lnTo>
                    <a:pt x="332" y="861"/>
                  </a:lnTo>
                  <a:lnTo>
                    <a:pt x="319" y="849"/>
                  </a:lnTo>
                  <a:lnTo>
                    <a:pt x="315" y="844"/>
                  </a:lnTo>
                  <a:lnTo>
                    <a:pt x="307" y="833"/>
                  </a:lnTo>
                  <a:lnTo>
                    <a:pt x="307" y="825"/>
                  </a:lnTo>
                  <a:lnTo>
                    <a:pt x="299" y="816"/>
                  </a:lnTo>
                  <a:lnTo>
                    <a:pt x="299" y="808"/>
                  </a:lnTo>
                  <a:lnTo>
                    <a:pt x="299" y="800"/>
                  </a:lnTo>
                  <a:lnTo>
                    <a:pt x="295" y="788"/>
                  </a:lnTo>
                  <a:lnTo>
                    <a:pt x="295" y="780"/>
                  </a:lnTo>
                  <a:lnTo>
                    <a:pt x="295" y="755"/>
                  </a:lnTo>
                  <a:lnTo>
                    <a:pt x="299" y="740"/>
                  </a:lnTo>
                  <a:lnTo>
                    <a:pt x="307" y="724"/>
                  </a:lnTo>
                  <a:lnTo>
                    <a:pt x="310" y="704"/>
                  </a:lnTo>
                  <a:lnTo>
                    <a:pt x="319" y="683"/>
                  </a:lnTo>
                  <a:lnTo>
                    <a:pt x="332" y="668"/>
                  </a:lnTo>
                  <a:lnTo>
                    <a:pt x="343" y="643"/>
                  </a:lnTo>
                  <a:lnTo>
                    <a:pt x="360" y="626"/>
                  </a:lnTo>
                  <a:lnTo>
                    <a:pt x="376" y="607"/>
                  </a:lnTo>
                  <a:lnTo>
                    <a:pt x="404" y="570"/>
                  </a:lnTo>
                  <a:lnTo>
                    <a:pt x="436" y="534"/>
                  </a:lnTo>
                  <a:lnTo>
                    <a:pt x="457" y="484"/>
                  </a:lnTo>
                  <a:lnTo>
                    <a:pt x="480" y="448"/>
                  </a:lnTo>
                  <a:lnTo>
                    <a:pt x="494" y="408"/>
                  </a:lnTo>
                  <a:lnTo>
                    <a:pt x="500" y="372"/>
                  </a:lnTo>
                  <a:lnTo>
                    <a:pt x="509" y="327"/>
                  </a:lnTo>
                  <a:lnTo>
                    <a:pt x="509" y="288"/>
                  </a:lnTo>
                  <a:lnTo>
                    <a:pt x="509" y="258"/>
                  </a:lnTo>
                  <a:lnTo>
                    <a:pt x="509" y="222"/>
                  </a:lnTo>
                  <a:lnTo>
                    <a:pt x="500" y="199"/>
                  </a:lnTo>
                  <a:lnTo>
                    <a:pt x="494" y="174"/>
                  </a:lnTo>
                  <a:lnTo>
                    <a:pt x="485" y="149"/>
                  </a:lnTo>
                  <a:lnTo>
                    <a:pt x="472" y="129"/>
                  </a:lnTo>
                  <a:lnTo>
                    <a:pt x="457" y="106"/>
                  </a:lnTo>
                  <a:lnTo>
                    <a:pt x="441" y="81"/>
                  </a:lnTo>
                  <a:lnTo>
                    <a:pt x="424" y="61"/>
                  </a:lnTo>
                  <a:lnTo>
                    <a:pt x="404" y="40"/>
                  </a:lnTo>
                  <a:lnTo>
                    <a:pt x="380" y="28"/>
                  </a:lnTo>
                  <a:lnTo>
                    <a:pt x="360" y="20"/>
                  </a:lnTo>
                  <a:lnTo>
                    <a:pt x="340" y="12"/>
                  </a:lnTo>
                  <a:lnTo>
                    <a:pt x="319" y="4"/>
                  </a:lnTo>
                  <a:lnTo>
                    <a:pt x="290" y="4"/>
                  </a:lnTo>
                  <a:lnTo>
                    <a:pt x="262" y="0"/>
                  </a:lnTo>
                  <a:lnTo>
                    <a:pt x="234" y="4"/>
                  </a:lnTo>
                  <a:lnTo>
                    <a:pt x="210" y="4"/>
                  </a:lnTo>
                  <a:lnTo>
                    <a:pt x="186" y="12"/>
                  </a:lnTo>
                  <a:lnTo>
                    <a:pt x="162" y="20"/>
                  </a:lnTo>
                  <a:lnTo>
                    <a:pt x="142" y="28"/>
                  </a:lnTo>
                  <a:lnTo>
                    <a:pt x="114" y="40"/>
                  </a:lnTo>
                  <a:lnTo>
                    <a:pt x="92" y="65"/>
                  </a:lnTo>
                  <a:lnTo>
                    <a:pt x="72" y="85"/>
                  </a:lnTo>
                  <a:lnTo>
                    <a:pt x="56" y="113"/>
                  </a:lnTo>
                  <a:lnTo>
                    <a:pt x="41" y="134"/>
                  </a:lnTo>
                  <a:lnTo>
                    <a:pt x="28" y="162"/>
                  </a:lnTo>
                  <a:lnTo>
                    <a:pt x="16" y="190"/>
                  </a:lnTo>
                  <a:lnTo>
                    <a:pt x="11" y="210"/>
                  </a:lnTo>
                  <a:lnTo>
                    <a:pt x="5" y="243"/>
                  </a:lnTo>
                  <a:lnTo>
                    <a:pt x="0" y="271"/>
                  </a:lnTo>
                  <a:lnTo>
                    <a:pt x="0" y="308"/>
                  </a:lnTo>
                  <a:lnTo>
                    <a:pt x="0" y="316"/>
                  </a:lnTo>
                  <a:lnTo>
                    <a:pt x="33" y="316"/>
                  </a:lnTo>
                  <a:lnTo>
                    <a:pt x="36" y="291"/>
                  </a:lnTo>
                  <a:lnTo>
                    <a:pt x="41" y="271"/>
                  </a:lnTo>
                  <a:lnTo>
                    <a:pt x="41" y="243"/>
                  </a:lnTo>
                  <a:lnTo>
                    <a:pt x="48" y="218"/>
                  </a:lnTo>
                  <a:lnTo>
                    <a:pt x="56" y="207"/>
                  </a:lnTo>
                  <a:lnTo>
                    <a:pt x="69" y="190"/>
                  </a:lnTo>
                  <a:lnTo>
                    <a:pt x="77" y="170"/>
                  </a:lnTo>
                  <a:lnTo>
                    <a:pt x="92" y="157"/>
                  </a:lnTo>
                  <a:lnTo>
                    <a:pt x="105" y="146"/>
                  </a:lnTo>
                  <a:lnTo>
                    <a:pt x="117" y="129"/>
                  </a:lnTo>
                  <a:lnTo>
                    <a:pt x="134" y="121"/>
                  </a:lnTo>
                  <a:lnTo>
                    <a:pt x="153" y="118"/>
                  </a:lnTo>
                  <a:lnTo>
                    <a:pt x="173" y="109"/>
                  </a:lnTo>
                  <a:lnTo>
                    <a:pt x="195" y="106"/>
                  </a:lnTo>
                  <a:lnTo>
                    <a:pt x="214" y="98"/>
                  </a:lnTo>
                  <a:lnTo>
                    <a:pt x="234" y="98"/>
                  </a:lnTo>
                  <a:lnTo>
                    <a:pt x="254" y="98"/>
                  </a:lnTo>
                  <a:lnTo>
                    <a:pt x="287" y="106"/>
                  </a:lnTo>
                  <a:lnTo>
                    <a:pt x="307" y="109"/>
                  </a:lnTo>
                  <a:lnTo>
                    <a:pt x="327" y="118"/>
                  </a:lnTo>
                  <a:lnTo>
                    <a:pt x="343" y="121"/>
                  </a:lnTo>
                  <a:lnTo>
                    <a:pt x="360" y="134"/>
                  </a:lnTo>
                  <a:lnTo>
                    <a:pt x="376" y="149"/>
                  </a:lnTo>
                  <a:lnTo>
                    <a:pt x="391" y="162"/>
                  </a:lnTo>
                  <a:lnTo>
                    <a:pt x="408" y="182"/>
                  </a:lnTo>
                  <a:lnTo>
                    <a:pt x="428" y="199"/>
                  </a:lnTo>
                  <a:lnTo>
                    <a:pt x="436" y="218"/>
                  </a:lnTo>
                  <a:lnTo>
                    <a:pt x="444" y="238"/>
                  </a:lnTo>
                  <a:lnTo>
                    <a:pt x="449" y="263"/>
                  </a:lnTo>
                  <a:lnTo>
                    <a:pt x="457" y="288"/>
                  </a:lnTo>
                  <a:lnTo>
                    <a:pt x="457" y="311"/>
                  </a:lnTo>
                  <a:lnTo>
                    <a:pt x="457" y="336"/>
                  </a:lnTo>
                  <a:lnTo>
                    <a:pt x="457" y="355"/>
                  </a:lnTo>
                  <a:lnTo>
                    <a:pt x="457" y="384"/>
                  </a:lnTo>
                  <a:lnTo>
                    <a:pt x="452" y="405"/>
                  </a:lnTo>
                  <a:lnTo>
                    <a:pt x="444" y="428"/>
                  </a:lnTo>
                  <a:lnTo>
                    <a:pt x="436" y="453"/>
                  </a:lnTo>
                  <a:lnTo>
                    <a:pt x="428" y="469"/>
                  </a:lnTo>
                  <a:lnTo>
                    <a:pt x="413" y="489"/>
                  </a:lnTo>
                  <a:lnTo>
                    <a:pt x="396" y="521"/>
                  </a:lnTo>
                  <a:lnTo>
                    <a:pt x="380" y="537"/>
                  </a:lnTo>
                  <a:lnTo>
                    <a:pt x="368" y="554"/>
                  </a:lnTo>
                  <a:lnTo>
                    <a:pt x="352" y="570"/>
                  </a:lnTo>
                  <a:lnTo>
                    <a:pt x="335" y="574"/>
                  </a:lnTo>
                  <a:lnTo>
                    <a:pt x="319" y="587"/>
                  </a:lnTo>
                  <a:lnTo>
                    <a:pt x="304" y="595"/>
                  </a:lnTo>
                  <a:lnTo>
                    <a:pt x="287" y="595"/>
                  </a:lnTo>
                  <a:lnTo>
                    <a:pt x="262" y="598"/>
                  </a:lnTo>
                  <a:lnTo>
                    <a:pt x="243" y="595"/>
                  </a:lnTo>
                  <a:lnTo>
                    <a:pt x="226" y="590"/>
                  </a:lnTo>
                  <a:lnTo>
                    <a:pt x="210" y="578"/>
                  </a:lnTo>
                  <a:lnTo>
                    <a:pt x="198" y="570"/>
                  </a:lnTo>
                  <a:lnTo>
                    <a:pt x="181" y="554"/>
                  </a:lnTo>
                  <a:lnTo>
                    <a:pt x="173" y="542"/>
                  </a:lnTo>
                  <a:lnTo>
                    <a:pt x="173" y="526"/>
                  </a:lnTo>
                  <a:lnTo>
                    <a:pt x="165" y="498"/>
                  </a:lnTo>
                  <a:lnTo>
                    <a:pt x="173" y="481"/>
                  </a:lnTo>
                  <a:lnTo>
                    <a:pt x="173" y="469"/>
                  </a:lnTo>
                  <a:lnTo>
                    <a:pt x="181" y="456"/>
                  </a:lnTo>
                  <a:lnTo>
                    <a:pt x="195" y="445"/>
                  </a:lnTo>
                  <a:lnTo>
                    <a:pt x="201" y="436"/>
                  </a:lnTo>
                  <a:lnTo>
                    <a:pt x="214" y="428"/>
                  </a:lnTo>
                  <a:lnTo>
                    <a:pt x="234" y="425"/>
                  </a:lnTo>
                  <a:lnTo>
                    <a:pt x="246" y="425"/>
                  </a:lnTo>
                  <a:lnTo>
                    <a:pt x="251" y="425"/>
                  </a:lnTo>
                  <a:lnTo>
                    <a:pt x="262" y="425"/>
                  </a:lnTo>
                  <a:lnTo>
                    <a:pt x="267" y="425"/>
                  </a:lnTo>
                  <a:lnTo>
                    <a:pt x="282" y="428"/>
                  </a:lnTo>
                  <a:lnTo>
                    <a:pt x="290" y="400"/>
                  </a:lnTo>
                  <a:lnTo>
                    <a:pt x="267" y="397"/>
                  </a:lnTo>
                  <a:lnTo>
                    <a:pt x="251" y="388"/>
                  </a:lnTo>
                  <a:lnTo>
                    <a:pt x="238" y="388"/>
                  </a:lnTo>
                  <a:lnTo>
                    <a:pt x="223" y="388"/>
                  </a:lnTo>
                  <a:lnTo>
                    <a:pt x="210" y="388"/>
                  </a:lnTo>
                  <a:lnTo>
                    <a:pt x="195" y="392"/>
                  </a:lnTo>
                  <a:lnTo>
                    <a:pt x="181" y="397"/>
                  </a:lnTo>
                  <a:lnTo>
                    <a:pt x="165" y="397"/>
                  </a:lnTo>
                  <a:lnTo>
                    <a:pt x="153" y="400"/>
                  </a:lnTo>
                  <a:lnTo>
                    <a:pt x="145" y="408"/>
                  </a:lnTo>
                  <a:lnTo>
                    <a:pt x="129" y="417"/>
                  </a:lnTo>
                  <a:lnTo>
                    <a:pt x="120" y="425"/>
                  </a:lnTo>
                  <a:lnTo>
                    <a:pt x="114" y="433"/>
                  </a:lnTo>
                  <a:lnTo>
                    <a:pt x="105" y="445"/>
                  </a:lnTo>
                  <a:lnTo>
                    <a:pt x="97" y="453"/>
                  </a:lnTo>
                  <a:lnTo>
                    <a:pt x="92" y="464"/>
                  </a:lnTo>
                  <a:lnTo>
                    <a:pt x="84" y="469"/>
                  </a:lnTo>
                  <a:lnTo>
                    <a:pt x="81" y="481"/>
                  </a:lnTo>
                  <a:lnTo>
                    <a:pt x="77" y="493"/>
                  </a:lnTo>
                  <a:lnTo>
                    <a:pt x="77" y="517"/>
                  </a:lnTo>
                  <a:lnTo>
                    <a:pt x="81" y="534"/>
                  </a:lnTo>
                  <a:lnTo>
                    <a:pt x="84" y="550"/>
                  </a:lnTo>
                  <a:lnTo>
                    <a:pt x="92" y="565"/>
                  </a:lnTo>
                  <a:lnTo>
                    <a:pt x="100" y="578"/>
                  </a:lnTo>
                  <a:lnTo>
                    <a:pt x="109" y="595"/>
                  </a:lnTo>
                  <a:lnTo>
                    <a:pt x="120" y="610"/>
                  </a:lnTo>
                  <a:lnTo>
                    <a:pt x="142" y="618"/>
                  </a:lnTo>
                  <a:lnTo>
                    <a:pt x="153" y="631"/>
                  </a:lnTo>
                  <a:lnTo>
                    <a:pt x="117" y="646"/>
                  </a:lnTo>
                  <a:lnTo>
                    <a:pt x="84" y="671"/>
                  </a:lnTo>
                  <a:lnTo>
                    <a:pt x="56" y="699"/>
                  </a:lnTo>
                  <a:lnTo>
                    <a:pt x="36" y="735"/>
                  </a:lnTo>
                  <a:lnTo>
                    <a:pt x="20" y="780"/>
                  </a:lnTo>
                  <a:lnTo>
                    <a:pt x="8" y="825"/>
                  </a:lnTo>
                  <a:lnTo>
                    <a:pt x="0" y="877"/>
                  </a:lnTo>
                  <a:lnTo>
                    <a:pt x="0" y="937"/>
                  </a:lnTo>
                  <a:lnTo>
                    <a:pt x="0" y="1011"/>
                  </a:lnTo>
                  <a:close/>
                </a:path>
              </a:pathLst>
            </a:custGeom>
            <a:solidFill>
              <a:srgbClr val="324D96"/>
            </a:solidFill>
            <a:ln w="9525">
              <a:solidFill>
                <a:srgbClr val="808080"/>
              </a:solidFill>
              <a:round/>
              <a:headEnd/>
              <a:tailEnd/>
            </a:ln>
          </p:spPr>
          <p:txBody>
            <a:bodyPr/>
            <a:lstStyle/>
            <a:p>
              <a:endParaRPr lang="en-US"/>
            </a:p>
          </p:txBody>
        </p:sp>
        <p:sp>
          <p:nvSpPr>
            <p:cNvPr id="31813" name="Freeform 69"/>
            <p:cNvSpPr>
              <a:spLocks/>
            </p:cNvSpPr>
            <p:nvPr/>
          </p:nvSpPr>
          <p:spPr bwMode="auto">
            <a:xfrm>
              <a:off x="10539" y="2091"/>
              <a:ext cx="150" cy="135"/>
            </a:xfrm>
            <a:custGeom>
              <a:avLst/>
              <a:gdLst/>
              <a:ahLst/>
              <a:cxnLst>
                <a:cxn ang="0">
                  <a:pos x="262" y="0"/>
                </a:cxn>
                <a:cxn ang="0">
                  <a:pos x="254" y="17"/>
                </a:cxn>
                <a:cxn ang="0">
                  <a:pos x="243" y="37"/>
                </a:cxn>
                <a:cxn ang="0">
                  <a:pos x="234" y="50"/>
                </a:cxn>
                <a:cxn ang="0">
                  <a:pos x="226" y="73"/>
                </a:cxn>
                <a:cxn ang="0">
                  <a:pos x="218" y="86"/>
                </a:cxn>
                <a:cxn ang="0">
                  <a:pos x="206" y="94"/>
                </a:cxn>
                <a:cxn ang="0">
                  <a:pos x="198" y="106"/>
                </a:cxn>
                <a:cxn ang="0">
                  <a:pos x="186" y="114"/>
                </a:cxn>
                <a:cxn ang="0">
                  <a:pos x="178" y="134"/>
                </a:cxn>
                <a:cxn ang="0">
                  <a:pos x="170" y="142"/>
                </a:cxn>
                <a:cxn ang="0">
                  <a:pos x="162" y="146"/>
                </a:cxn>
                <a:cxn ang="0">
                  <a:pos x="150" y="159"/>
                </a:cxn>
                <a:cxn ang="0">
                  <a:pos x="142" y="162"/>
                </a:cxn>
                <a:cxn ang="0">
                  <a:pos x="125" y="170"/>
                </a:cxn>
                <a:cxn ang="0">
                  <a:pos x="117" y="175"/>
                </a:cxn>
                <a:cxn ang="0">
                  <a:pos x="101" y="179"/>
                </a:cxn>
                <a:cxn ang="0">
                  <a:pos x="89" y="187"/>
                </a:cxn>
                <a:cxn ang="0">
                  <a:pos x="72" y="198"/>
                </a:cxn>
                <a:cxn ang="0">
                  <a:pos x="56" y="203"/>
                </a:cxn>
                <a:cxn ang="0">
                  <a:pos x="44" y="215"/>
                </a:cxn>
                <a:cxn ang="0">
                  <a:pos x="33" y="215"/>
                </a:cxn>
                <a:cxn ang="0">
                  <a:pos x="25" y="223"/>
                </a:cxn>
                <a:cxn ang="0">
                  <a:pos x="16" y="235"/>
                </a:cxn>
                <a:cxn ang="0">
                  <a:pos x="8" y="240"/>
                </a:cxn>
                <a:cxn ang="0">
                  <a:pos x="0" y="248"/>
                </a:cxn>
                <a:cxn ang="0">
                  <a:pos x="5" y="198"/>
                </a:cxn>
                <a:cxn ang="0">
                  <a:pos x="20" y="146"/>
                </a:cxn>
                <a:cxn ang="0">
                  <a:pos x="36" y="94"/>
                </a:cxn>
                <a:cxn ang="0">
                  <a:pos x="61" y="53"/>
                </a:cxn>
                <a:cxn ang="0">
                  <a:pos x="97" y="33"/>
                </a:cxn>
                <a:cxn ang="0">
                  <a:pos x="142" y="17"/>
                </a:cxn>
                <a:cxn ang="0">
                  <a:pos x="182" y="8"/>
                </a:cxn>
                <a:cxn ang="0">
                  <a:pos x="234" y="0"/>
                </a:cxn>
                <a:cxn ang="0">
                  <a:pos x="262" y="0"/>
                </a:cxn>
              </a:cxnLst>
              <a:rect l="0" t="0" r="r" b="b"/>
              <a:pathLst>
                <a:path w="262" h="248">
                  <a:moveTo>
                    <a:pt x="262" y="0"/>
                  </a:moveTo>
                  <a:lnTo>
                    <a:pt x="254" y="17"/>
                  </a:lnTo>
                  <a:lnTo>
                    <a:pt x="243" y="37"/>
                  </a:lnTo>
                  <a:lnTo>
                    <a:pt x="234" y="50"/>
                  </a:lnTo>
                  <a:lnTo>
                    <a:pt x="226" y="73"/>
                  </a:lnTo>
                  <a:lnTo>
                    <a:pt x="218" y="86"/>
                  </a:lnTo>
                  <a:lnTo>
                    <a:pt x="206" y="94"/>
                  </a:lnTo>
                  <a:lnTo>
                    <a:pt x="198" y="106"/>
                  </a:lnTo>
                  <a:lnTo>
                    <a:pt x="186" y="114"/>
                  </a:lnTo>
                  <a:lnTo>
                    <a:pt x="178" y="134"/>
                  </a:lnTo>
                  <a:lnTo>
                    <a:pt x="170" y="142"/>
                  </a:lnTo>
                  <a:lnTo>
                    <a:pt x="162" y="146"/>
                  </a:lnTo>
                  <a:lnTo>
                    <a:pt x="150" y="159"/>
                  </a:lnTo>
                  <a:lnTo>
                    <a:pt x="142" y="162"/>
                  </a:lnTo>
                  <a:lnTo>
                    <a:pt x="125" y="170"/>
                  </a:lnTo>
                  <a:lnTo>
                    <a:pt x="117" y="175"/>
                  </a:lnTo>
                  <a:lnTo>
                    <a:pt x="101" y="179"/>
                  </a:lnTo>
                  <a:lnTo>
                    <a:pt x="89" y="187"/>
                  </a:lnTo>
                  <a:lnTo>
                    <a:pt x="72" y="198"/>
                  </a:lnTo>
                  <a:lnTo>
                    <a:pt x="56" y="203"/>
                  </a:lnTo>
                  <a:lnTo>
                    <a:pt x="44" y="215"/>
                  </a:lnTo>
                  <a:lnTo>
                    <a:pt x="33" y="215"/>
                  </a:lnTo>
                  <a:lnTo>
                    <a:pt x="25" y="223"/>
                  </a:lnTo>
                  <a:lnTo>
                    <a:pt x="16" y="235"/>
                  </a:lnTo>
                  <a:lnTo>
                    <a:pt x="8" y="240"/>
                  </a:lnTo>
                  <a:lnTo>
                    <a:pt x="0" y="248"/>
                  </a:lnTo>
                  <a:lnTo>
                    <a:pt x="5" y="198"/>
                  </a:lnTo>
                  <a:lnTo>
                    <a:pt x="20" y="146"/>
                  </a:lnTo>
                  <a:lnTo>
                    <a:pt x="36" y="94"/>
                  </a:lnTo>
                  <a:lnTo>
                    <a:pt x="61" y="53"/>
                  </a:lnTo>
                  <a:lnTo>
                    <a:pt x="97" y="33"/>
                  </a:lnTo>
                  <a:lnTo>
                    <a:pt x="142" y="17"/>
                  </a:lnTo>
                  <a:lnTo>
                    <a:pt x="182" y="8"/>
                  </a:lnTo>
                  <a:lnTo>
                    <a:pt x="234" y="0"/>
                  </a:lnTo>
                  <a:lnTo>
                    <a:pt x="262" y="0"/>
                  </a:lnTo>
                  <a:close/>
                </a:path>
              </a:pathLst>
            </a:custGeom>
            <a:solidFill>
              <a:srgbClr val="324D96"/>
            </a:solidFill>
            <a:ln w="9525">
              <a:solidFill>
                <a:srgbClr val="808080"/>
              </a:solidFill>
              <a:round/>
              <a:headEnd/>
              <a:tailEnd/>
            </a:ln>
          </p:spPr>
          <p:txBody>
            <a:bodyPr/>
            <a:lstStyle/>
            <a:p>
              <a:endParaRPr lang="en-US"/>
            </a:p>
          </p:txBody>
        </p:sp>
        <p:sp>
          <p:nvSpPr>
            <p:cNvPr id="31814" name="Freeform 70"/>
            <p:cNvSpPr>
              <a:spLocks/>
            </p:cNvSpPr>
            <p:nvPr/>
          </p:nvSpPr>
          <p:spPr bwMode="auto">
            <a:xfrm>
              <a:off x="10523" y="1734"/>
              <a:ext cx="319" cy="558"/>
            </a:xfrm>
            <a:custGeom>
              <a:avLst/>
              <a:gdLst/>
              <a:ahLst/>
              <a:cxnLst>
                <a:cxn ang="0">
                  <a:pos x="41" y="982"/>
                </a:cxn>
                <a:cxn ang="0">
                  <a:pos x="120" y="937"/>
                </a:cxn>
                <a:cxn ang="0">
                  <a:pos x="195" y="901"/>
                </a:cxn>
                <a:cxn ang="0">
                  <a:pos x="223" y="877"/>
                </a:cxn>
                <a:cxn ang="0">
                  <a:pos x="251" y="861"/>
                </a:cxn>
                <a:cxn ang="0">
                  <a:pos x="290" y="925"/>
                </a:cxn>
                <a:cxn ang="0">
                  <a:pos x="343" y="970"/>
                </a:cxn>
                <a:cxn ang="0">
                  <a:pos x="413" y="978"/>
                </a:cxn>
                <a:cxn ang="0">
                  <a:pos x="494" y="945"/>
                </a:cxn>
                <a:cxn ang="0">
                  <a:pos x="542" y="877"/>
                </a:cxn>
                <a:cxn ang="0">
                  <a:pos x="558" y="792"/>
                </a:cxn>
                <a:cxn ang="0">
                  <a:pos x="522" y="668"/>
                </a:cxn>
                <a:cxn ang="0">
                  <a:pos x="449" y="643"/>
                </a:cxn>
                <a:cxn ang="0">
                  <a:pos x="489" y="716"/>
                </a:cxn>
                <a:cxn ang="0">
                  <a:pos x="489" y="788"/>
                </a:cxn>
                <a:cxn ang="0">
                  <a:pos x="457" y="836"/>
                </a:cxn>
                <a:cxn ang="0">
                  <a:pos x="413" y="873"/>
                </a:cxn>
                <a:cxn ang="0">
                  <a:pos x="347" y="869"/>
                </a:cxn>
                <a:cxn ang="0">
                  <a:pos x="307" y="825"/>
                </a:cxn>
                <a:cxn ang="0">
                  <a:pos x="295" y="780"/>
                </a:cxn>
                <a:cxn ang="0">
                  <a:pos x="319" y="683"/>
                </a:cxn>
                <a:cxn ang="0">
                  <a:pos x="404" y="570"/>
                </a:cxn>
                <a:cxn ang="0">
                  <a:pos x="500" y="372"/>
                </a:cxn>
                <a:cxn ang="0">
                  <a:pos x="500" y="199"/>
                </a:cxn>
                <a:cxn ang="0">
                  <a:pos x="441" y="81"/>
                </a:cxn>
                <a:cxn ang="0">
                  <a:pos x="340" y="12"/>
                </a:cxn>
                <a:cxn ang="0">
                  <a:pos x="210" y="4"/>
                </a:cxn>
                <a:cxn ang="0">
                  <a:pos x="92" y="65"/>
                </a:cxn>
                <a:cxn ang="0">
                  <a:pos x="16" y="190"/>
                </a:cxn>
                <a:cxn ang="0">
                  <a:pos x="0" y="316"/>
                </a:cxn>
                <a:cxn ang="0">
                  <a:pos x="48" y="218"/>
                </a:cxn>
                <a:cxn ang="0">
                  <a:pos x="105" y="146"/>
                </a:cxn>
                <a:cxn ang="0">
                  <a:pos x="195" y="106"/>
                </a:cxn>
                <a:cxn ang="0">
                  <a:pos x="307" y="109"/>
                </a:cxn>
                <a:cxn ang="0">
                  <a:pos x="391" y="162"/>
                </a:cxn>
                <a:cxn ang="0">
                  <a:pos x="449" y="263"/>
                </a:cxn>
                <a:cxn ang="0">
                  <a:pos x="457" y="384"/>
                </a:cxn>
                <a:cxn ang="0">
                  <a:pos x="413" y="489"/>
                </a:cxn>
                <a:cxn ang="0">
                  <a:pos x="335" y="574"/>
                </a:cxn>
                <a:cxn ang="0">
                  <a:pos x="243" y="595"/>
                </a:cxn>
                <a:cxn ang="0">
                  <a:pos x="173" y="542"/>
                </a:cxn>
                <a:cxn ang="0">
                  <a:pos x="181" y="456"/>
                </a:cxn>
                <a:cxn ang="0">
                  <a:pos x="246" y="425"/>
                </a:cxn>
                <a:cxn ang="0">
                  <a:pos x="290" y="400"/>
                </a:cxn>
                <a:cxn ang="0">
                  <a:pos x="210" y="388"/>
                </a:cxn>
                <a:cxn ang="0">
                  <a:pos x="145" y="408"/>
                </a:cxn>
                <a:cxn ang="0">
                  <a:pos x="97" y="453"/>
                </a:cxn>
                <a:cxn ang="0">
                  <a:pos x="77" y="517"/>
                </a:cxn>
                <a:cxn ang="0">
                  <a:pos x="109" y="595"/>
                </a:cxn>
                <a:cxn ang="0">
                  <a:pos x="84" y="671"/>
                </a:cxn>
                <a:cxn ang="0">
                  <a:pos x="0" y="877"/>
                </a:cxn>
              </a:cxnLst>
              <a:rect l="0" t="0" r="r" b="b"/>
              <a:pathLst>
                <a:path w="558" h="1011">
                  <a:moveTo>
                    <a:pt x="0" y="1011"/>
                  </a:moveTo>
                  <a:lnTo>
                    <a:pt x="33" y="1011"/>
                  </a:lnTo>
                  <a:lnTo>
                    <a:pt x="36" y="998"/>
                  </a:lnTo>
                  <a:lnTo>
                    <a:pt x="36" y="990"/>
                  </a:lnTo>
                  <a:lnTo>
                    <a:pt x="41" y="982"/>
                  </a:lnTo>
                  <a:lnTo>
                    <a:pt x="56" y="973"/>
                  </a:lnTo>
                  <a:lnTo>
                    <a:pt x="69" y="970"/>
                  </a:lnTo>
                  <a:lnTo>
                    <a:pt x="81" y="953"/>
                  </a:lnTo>
                  <a:lnTo>
                    <a:pt x="100" y="945"/>
                  </a:lnTo>
                  <a:lnTo>
                    <a:pt x="120" y="937"/>
                  </a:lnTo>
                  <a:lnTo>
                    <a:pt x="150" y="925"/>
                  </a:lnTo>
                  <a:lnTo>
                    <a:pt x="157" y="925"/>
                  </a:lnTo>
                  <a:lnTo>
                    <a:pt x="173" y="917"/>
                  </a:lnTo>
                  <a:lnTo>
                    <a:pt x="181" y="906"/>
                  </a:lnTo>
                  <a:lnTo>
                    <a:pt x="195" y="901"/>
                  </a:lnTo>
                  <a:lnTo>
                    <a:pt x="198" y="897"/>
                  </a:lnTo>
                  <a:lnTo>
                    <a:pt x="210" y="894"/>
                  </a:lnTo>
                  <a:lnTo>
                    <a:pt x="210" y="889"/>
                  </a:lnTo>
                  <a:lnTo>
                    <a:pt x="214" y="881"/>
                  </a:lnTo>
                  <a:lnTo>
                    <a:pt x="223" y="877"/>
                  </a:lnTo>
                  <a:lnTo>
                    <a:pt x="234" y="861"/>
                  </a:lnTo>
                  <a:lnTo>
                    <a:pt x="238" y="844"/>
                  </a:lnTo>
                  <a:lnTo>
                    <a:pt x="246" y="825"/>
                  </a:lnTo>
                  <a:lnTo>
                    <a:pt x="251" y="844"/>
                  </a:lnTo>
                  <a:lnTo>
                    <a:pt x="251" y="861"/>
                  </a:lnTo>
                  <a:lnTo>
                    <a:pt x="259" y="873"/>
                  </a:lnTo>
                  <a:lnTo>
                    <a:pt x="262" y="889"/>
                  </a:lnTo>
                  <a:lnTo>
                    <a:pt x="271" y="897"/>
                  </a:lnTo>
                  <a:lnTo>
                    <a:pt x="287" y="914"/>
                  </a:lnTo>
                  <a:lnTo>
                    <a:pt x="290" y="925"/>
                  </a:lnTo>
                  <a:lnTo>
                    <a:pt x="304" y="937"/>
                  </a:lnTo>
                  <a:lnTo>
                    <a:pt x="310" y="945"/>
                  </a:lnTo>
                  <a:lnTo>
                    <a:pt x="324" y="953"/>
                  </a:lnTo>
                  <a:lnTo>
                    <a:pt x="335" y="967"/>
                  </a:lnTo>
                  <a:lnTo>
                    <a:pt x="343" y="970"/>
                  </a:lnTo>
                  <a:lnTo>
                    <a:pt x="355" y="973"/>
                  </a:lnTo>
                  <a:lnTo>
                    <a:pt x="371" y="973"/>
                  </a:lnTo>
                  <a:lnTo>
                    <a:pt x="383" y="978"/>
                  </a:lnTo>
                  <a:lnTo>
                    <a:pt x="399" y="978"/>
                  </a:lnTo>
                  <a:lnTo>
                    <a:pt x="413" y="978"/>
                  </a:lnTo>
                  <a:lnTo>
                    <a:pt x="433" y="973"/>
                  </a:lnTo>
                  <a:lnTo>
                    <a:pt x="449" y="970"/>
                  </a:lnTo>
                  <a:lnTo>
                    <a:pt x="464" y="967"/>
                  </a:lnTo>
                  <a:lnTo>
                    <a:pt x="480" y="953"/>
                  </a:lnTo>
                  <a:lnTo>
                    <a:pt x="494" y="945"/>
                  </a:lnTo>
                  <a:lnTo>
                    <a:pt x="500" y="937"/>
                  </a:lnTo>
                  <a:lnTo>
                    <a:pt x="517" y="925"/>
                  </a:lnTo>
                  <a:lnTo>
                    <a:pt x="525" y="901"/>
                  </a:lnTo>
                  <a:lnTo>
                    <a:pt x="533" y="894"/>
                  </a:lnTo>
                  <a:lnTo>
                    <a:pt x="542" y="877"/>
                  </a:lnTo>
                  <a:lnTo>
                    <a:pt x="545" y="861"/>
                  </a:lnTo>
                  <a:lnTo>
                    <a:pt x="550" y="844"/>
                  </a:lnTo>
                  <a:lnTo>
                    <a:pt x="558" y="828"/>
                  </a:lnTo>
                  <a:lnTo>
                    <a:pt x="558" y="813"/>
                  </a:lnTo>
                  <a:lnTo>
                    <a:pt x="558" y="792"/>
                  </a:lnTo>
                  <a:lnTo>
                    <a:pt x="558" y="768"/>
                  </a:lnTo>
                  <a:lnTo>
                    <a:pt x="550" y="735"/>
                  </a:lnTo>
                  <a:lnTo>
                    <a:pt x="545" y="711"/>
                  </a:lnTo>
                  <a:lnTo>
                    <a:pt x="533" y="687"/>
                  </a:lnTo>
                  <a:lnTo>
                    <a:pt x="522" y="668"/>
                  </a:lnTo>
                  <a:lnTo>
                    <a:pt x="500" y="643"/>
                  </a:lnTo>
                  <a:lnTo>
                    <a:pt x="485" y="623"/>
                  </a:lnTo>
                  <a:lnTo>
                    <a:pt x="457" y="610"/>
                  </a:lnTo>
                  <a:lnTo>
                    <a:pt x="436" y="631"/>
                  </a:lnTo>
                  <a:lnTo>
                    <a:pt x="449" y="643"/>
                  </a:lnTo>
                  <a:lnTo>
                    <a:pt x="461" y="659"/>
                  </a:lnTo>
                  <a:lnTo>
                    <a:pt x="472" y="668"/>
                  </a:lnTo>
                  <a:lnTo>
                    <a:pt x="485" y="683"/>
                  </a:lnTo>
                  <a:lnTo>
                    <a:pt x="489" y="696"/>
                  </a:lnTo>
                  <a:lnTo>
                    <a:pt x="489" y="716"/>
                  </a:lnTo>
                  <a:lnTo>
                    <a:pt x="494" y="727"/>
                  </a:lnTo>
                  <a:lnTo>
                    <a:pt x="494" y="744"/>
                  </a:lnTo>
                  <a:lnTo>
                    <a:pt x="494" y="755"/>
                  </a:lnTo>
                  <a:lnTo>
                    <a:pt x="494" y="772"/>
                  </a:lnTo>
                  <a:lnTo>
                    <a:pt x="489" y="788"/>
                  </a:lnTo>
                  <a:lnTo>
                    <a:pt x="485" y="800"/>
                  </a:lnTo>
                  <a:lnTo>
                    <a:pt x="485" y="808"/>
                  </a:lnTo>
                  <a:lnTo>
                    <a:pt x="477" y="816"/>
                  </a:lnTo>
                  <a:lnTo>
                    <a:pt x="469" y="828"/>
                  </a:lnTo>
                  <a:lnTo>
                    <a:pt x="457" y="836"/>
                  </a:lnTo>
                  <a:lnTo>
                    <a:pt x="449" y="849"/>
                  </a:lnTo>
                  <a:lnTo>
                    <a:pt x="444" y="858"/>
                  </a:lnTo>
                  <a:lnTo>
                    <a:pt x="433" y="861"/>
                  </a:lnTo>
                  <a:lnTo>
                    <a:pt x="424" y="864"/>
                  </a:lnTo>
                  <a:lnTo>
                    <a:pt x="413" y="873"/>
                  </a:lnTo>
                  <a:lnTo>
                    <a:pt x="399" y="877"/>
                  </a:lnTo>
                  <a:lnTo>
                    <a:pt x="388" y="877"/>
                  </a:lnTo>
                  <a:lnTo>
                    <a:pt x="376" y="877"/>
                  </a:lnTo>
                  <a:lnTo>
                    <a:pt x="360" y="877"/>
                  </a:lnTo>
                  <a:lnTo>
                    <a:pt x="347" y="869"/>
                  </a:lnTo>
                  <a:lnTo>
                    <a:pt x="332" y="861"/>
                  </a:lnTo>
                  <a:lnTo>
                    <a:pt x="319" y="849"/>
                  </a:lnTo>
                  <a:lnTo>
                    <a:pt x="315" y="844"/>
                  </a:lnTo>
                  <a:lnTo>
                    <a:pt x="307" y="833"/>
                  </a:lnTo>
                  <a:lnTo>
                    <a:pt x="307" y="825"/>
                  </a:lnTo>
                  <a:lnTo>
                    <a:pt x="299" y="816"/>
                  </a:lnTo>
                  <a:lnTo>
                    <a:pt x="299" y="808"/>
                  </a:lnTo>
                  <a:lnTo>
                    <a:pt x="299" y="800"/>
                  </a:lnTo>
                  <a:lnTo>
                    <a:pt x="295" y="788"/>
                  </a:lnTo>
                  <a:lnTo>
                    <a:pt x="295" y="780"/>
                  </a:lnTo>
                  <a:lnTo>
                    <a:pt x="295" y="755"/>
                  </a:lnTo>
                  <a:lnTo>
                    <a:pt x="299" y="740"/>
                  </a:lnTo>
                  <a:lnTo>
                    <a:pt x="307" y="724"/>
                  </a:lnTo>
                  <a:lnTo>
                    <a:pt x="310" y="704"/>
                  </a:lnTo>
                  <a:lnTo>
                    <a:pt x="319" y="683"/>
                  </a:lnTo>
                  <a:lnTo>
                    <a:pt x="332" y="668"/>
                  </a:lnTo>
                  <a:lnTo>
                    <a:pt x="343" y="643"/>
                  </a:lnTo>
                  <a:lnTo>
                    <a:pt x="360" y="626"/>
                  </a:lnTo>
                  <a:lnTo>
                    <a:pt x="376" y="607"/>
                  </a:lnTo>
                  <a:lnTo>
                    <a:pt x="404" y="570"/>
                  </a:lnTo>
                  <a:lnTo>
                    <a:pt x="436" y="534"/>
                  </a:lnTo>
                  <a:lnTo>
                    <a:pt x="457" y="484"/>
                  </a:lnTo>
                  <a:lnTo>
                    <a:pt x="480" y="448"/>
                  </a:lnTo>
                  <a:lnTo>
                    <a:pt x="494" y="408"/>
                  </a:lnTo>
                  <a:lnTo>
                    <a:pt x="500" y="372"/>
                  </a:lnTo>
                  <a:lnTo>
                    <a:pt x="509" y="327"/>
                  </a:lnTo>
                  <a:lnTo>
                    <a:pt x="509" y="288"/>
                  </a:lnTo>
                  <a:lnTo>
                    <a:pt x="509" y="258"/>
                  </a:lnTo>
                  <a:lnTo>
                    <a:pt x="509" y="222"/>
                  </a:lnTo>
                  <a:lnTo>
                    <a:pt x="500" y="199"/>
                  </a:lnTo>
                  <a:lnTo>
                    <a:pt x="494" y="174"/>
                  </a:lnTo>
                  <a:lnTo>
                    <a:pt x="485" y="149"/>
                  </a:lnTo>
                  <a:lnTo>
                    <a:pt x="472" y="129"/>
                  </a:lnTo>
                  <a:lnTo>
                    <a:pt x="457" y="106"/>
                  </a:lnTo>
                  <a:lnTo>
                    <a:pt x="441" y="81"/>
                  </a:lnTo>
                  <a:lnTo>
                    <a:pt x="424" y="61"/>
                  </a:lnTo>
                  <a:lnTo>
                    <a:pt x="404" y="40"/>
                  </a:lnTo>
                  <a:lnTo>
                    <a:pt x="380" y="28"/>
                  </a:lnTo>
                  <a:lnTo>
                    <a:pt x="360" y="20"/>
                  </a:lnTo>
                  <a:lnTo>
                    <a:pt x="340" y="12"/>
                  </a:lnTo>
                  <a:lnTo>
                    <a:pt x="319" y="4"/>
                  </a:lnTo>
                  <a:lnTo>
                    <a:pt x="290" y="4"/>
                  </a:lnTo>
                  <a:lnTo>
                    <a:pt x="262" y="0"/>
                  </a:lnTo>
                  <a:lnTo>
                    <a:pt x="234" y="4"/>
                  </a:lnTo>
                  <a:lnTo>
                    <a:pt x="210" y="4"/>
                  </a:lnTo>
                  <a:lnTo>
                    <a:pt x="186" y="12"/>
                  </a:lnTo>
                  <a:lnTo>
                    <a:pt x="162" y="20"/>
                  </a:lnTo>
                  <a:lnTo>
                    <a:pt x="142" y="28"/>
                  </a:lnTo>
                  <a:lnTo>
                    <a:pt x="114" y="40"/>
                  </a:lnTo>
                  <a:lnTo>
                    <a:pt x="92" y="65"/>
                  </a:lnTo>
                  <a:lnTo>
                    <a:pt x="72" y="85"/>
                  </a:lnTo>
                  <a:lnTo>
                    <a:pt x="56" y="113"/>
                  </a:lnTo>
                  <a:lnTo>
                    <a:pt x="41" y="134"/>
                  </a:lnTo>
                  <a:lnTo>
                    <a:pt x="28" y="162"/>
                  </a:lnTo>
                  <a:lnTo>
                    <a:pt x="16" y="190"/>
                  </a:lnTo>
                  <a:lnTo>
                    <a:pt x="11" y="210"/>
                  </a:lnTo>
                  <a:lnTo>
                    <a:pt x="5" y="243"/>
                  </a:lnTo>
                  <a:lnTo>
                    <a:pt x="0" y="271"/>
                  </a:lnTo>
                  <a:lnTo>
                    <a:pt x="0" y="308"/>
                  </a:lnTo>
                  <a:lnTo>
                    <a:pt x="0" y="316"/>
                  </a:lnTo>
                  <a:lnTo>
                    <a:pt x="33" y="316"/>
                  </a:lnTo>
                  <a:lnTo>
                    <a:pt x="36" y="291"/>
                  </a:lnTo>
                  <a:lnTo>
                    <a:pt x="41" y="271"/>
                  </a:lnTo>
                  <a:lnTo>
                    <a:pt x="41" y="243"/>
                  </a:lnTo>
                  <a:lnTo>
                    <a:pt x="48" y="218"/>
                  </a:lnTo>
                  <a:lnTo>
                    <a:pt x="56" y="207"/>
                  </a:lnTo>
                  <a:lnTo>
                    <a:pt x="69" y="190"/>
                  </a:lnTo>
                  <a:lnTo>
                    <a:pt x="77" y="170"/>
                  </a:lnTo>
                  <a:lnTo>
                    <a:pt x="92" y="157"/>
                  </a:lnTo>
                  <a:lnTo>
                    <a:pt x="105" y="146"/>
                  </a:lnTo>
                  <a:lnTo>
                    <a:pt x="117" y="129"/>
                  </a:lnTo>
                  <a:lnTo>
                    <a:pt x="134" y="121"/>
                  </a:lnTo>
                  <a:lnTo>
                    <a:pt x="153" y="118"/>
                  </a:lnTo>
                  <a:lnTo>
                    <a:pt x="173" y="109"/>
                  </a:lnTo>
                  <a:lnTo>
                    <a:pt x="195" y="106"/>
                  </a:lnTo>
                  <a:lnTo>
                    <a:pt x="214" y="98"/>
                  </a:lnTo>
                  <a:lnTo>
                    <a:pt x="234" y="98"/>
                  </a:lnTo>
                  <a:lnTo>
                    <a:pt x="254" y="98"/>
                  </a:lnTo>
                  <a:lnTo>
                    <a:pt x="287" y="106"/>
                  </a:lnTo>
                  <a:lnTo>
                    <a:pt x="307" y="109"/>
                  </a:lnTo>
                  <a:lnTo>
                    <a:pt x="327" y="118"/>
                  </a:lnTo>
                  <a:lnTo>
                    <a:pt x="343" y="121"/>
                  </a:lnTo>
                  <a:lnTo>
                    <a:pt x="360" y="134"/>
                  </a:lnTo>
                  <a:lnTo>
                    <a:pt x="376" y="149"/>
                  </a:lnTo>
                  <a:lnTo>
                    <a:pt x="391" y="162"/>
                  </a:lnTo>
                  <a:lnTo>
                    <a:pt x="408" y="182"/>
                  </a:lnTo>
                  <a:lnTo>
                    <a:pt x="428" y="199"/>
                  </a:lnTo>
                  <a:lnTo>
                    <a:pt x="436" y="218"/>
                  </a:lnTo>
                  <a:lnTo>
                    <a:pt x="444" y="238"/>
                  </a:lnTo>
                  <a:lnTo>
                    <a:pt x="449" y="263"/>
                  </a:lnTo>
                  <a:lnTo>
                    <a:pt x="457" y="288"/>
                  </a:lnTo>
                  <a:lnTo>
                    <a:pt x="457" y="311"/>
                  </a:lnTo>
                  <a:lnTo>
                    <a:pt x="457" y="336"/>
                  </a:lnTo>
                  <a:lnTo>
                    <a:pt x="457" y="355"/>
                  </a:lnTo>
                  <a:lnTo>
                    <a:pt x="457" y="384"/>
                  </a:lnTo>
                  <a:lnTo>
                    <a:pt x="452" y="405"/>
                  </a:lnTo>
                  <a:lnTo>
                    <a:pt x="444" y="428"/>
                  </a:lnTo>
                  <a:lnTo>
                    <a:pt x="436" y="453"/>
                  </a:lnTo>
                  <a:lnTo>
                    <a:pt x="428" y="469"/>
                  </a:lnTo>
                  <a:lnTo>
                    <a:pt x="413" y="489"/>
                  </a:lnTo>
                  <a:lnTo>
                    <a:pt x="396" y="521"/>
                  </a:lnTo>
                  <a:lnTo>
                    <a:pt x="380" y="537"/>
                  </a:lnTo>
                  <a:lnTo>
                    <a:pt x="368" y="554"/>
                  </a:lnTo>
                  <a:lnTo>
                    <a:pt x="352" y="570"/>
                  </a:lnTo>
                  <a:lnTo>
                    <a:pt x="335" y="574"/>
                  </a:lnTo>
                  <a:lnTo>
                    <a:pt x="319" y="587"/>
                  </a:lnTo>
                  <a:lnTo>
                    <a:pt x="304" y="595"/>
                  </a:lnTo>
                  <a:lnTo>
                    <a:pt x="287" y="595"/>
                  </a:lnTo>
                  <a:lnTo>
                    <a:pt x="262" y="598"/>
                  </a:lnTo>
                  <a:lnTo>
                    <a:pt x="243" y="595"/>
                  </a:lnTo>
                  <a:lnTo>
                    <a:pt x="226" y="590"/>
                  </a:lnTo>
                  <a:lnTo>
                    <a:pt x="210" y="578"/>
                  </a:lnTo>
                  <a:lnTo>
                    <a:pt x="198" y="570"/>
                  </a:lnTo>
                  <a:lnTo>
                    <a:pt x="181" y="554"/>
                  </a:lnTo>
                  <a:lnTo>
                    <a:pt x="173" y="542"/>
                  </a:lnTo>
                  <a:lnTo>
                    <a:pt x="173" y="526"/>
                  </a:lnTo>
                  <a:lnTo>
                    <a:pt x="165" y="498"/>
                  </a:lnTo>
                  <a:lnTo>
                    <a:pt x="173" y="481"/>
                  </a:lnTo>
                  <a:lnTo>
                    <a:pt x="173" y="469"/>
                  </a:lnTo>
                  <a:lnTo>
                    <a:pt x="181" y="456"/>
                  </a:lnTo>
                  <a:lnTo>
                    <a:pt x="195" y="445"/>
                  </a:lnTo>
                  <a:lnTo>
                    <a:pt x="201" y="436"/>
                  </a:lnTo>
                  <a:lnTo>
                    <a:pt x="214" y="428"/>
                  </a:lnTo>
                  <a:lnTo>
                    <a:pt x="234" y="425"/>
                  </a:lnTo>
                  <a:lnTo>
                    <a:pt x="246" y="425"/>
                  </a:lnTo>
                  <a:lnTo>
                    <a:pt x="251" y="425"/>
                  </a:lnTo>
                  <a:lnTo>
                    <a:pt x="262" y="425"/>
                  </a:lnTo>
                  <a:lnTo>
                    <a:pt x="267" y="425"/>
                  </a:lnTo>
                  <a:lnTo>
                    <a:pt x="282" y="428"/>
                  </a:lnTo>
                  <a:lnTo>
                    <a:pt x="290" y="400"/>
                  </a:lnTo>
                  <a:lnTo>
                    <a:pt x="267" y="397"/>
                  </a:lnTo>
                  <a:lnTo>
                    <a:pt x="251" y="388"/>
                  </a:lnTo>
                  <a:lnTo>
                    <a:pt x="238" y="388"/>
                  </a:lnTo>
                  <a:lnTo>
                    <a:pt x="223" y="388"/>
                  </a:lnTo>
                  <a:lnTo>
                    <a:pt x="210" y="388"/>
                  </a:lnTo>
                  <a:lnTo>
                    <a:pt x="195" y="392"/>
                  </a:lnTo>
                  <a:lnTo>
                    <a:pt x="181" y="397"/>
                  </a:lnTo>
                  <a:lnTo>
                    <a:pt x="165" y="397"/>
                  </a:lnTo>
                  <a:lnTo>
                    <a:pt x="153" y="400"/>
                  </a:lnTo>
                  <a:lnTo>
                    <a:pt x="145" y="408"/>
                  </a:lnTo>
                  <a:lnTo>
                    <a:pt x="129" y="417"/>
                  </a:lnTo>
                  <a:lnTo>
                    <a:pt x="120" y="425"/>
                  </a:lnTo>
                  <a:lnTo>
                    <a:pt x="114" y="433"/>
                  </a:lnTo>
                  <a:lnTo>
                    <a:pt x="105" y="445"/>
                  </a:lnTo>
                  <a:lnTo>
                    <a:pt x="97" y="453"/>
                  </a:lnTo>
                  <a:lnTo>
                    <a:pt x="92" y="464"/>
                  </a:lnTo>
                  <a:lnTo>
                    <a:pt x="84" y="469"/>
                  </a:lnTo>
                  <a:lnTo>
                    <a:pt x="81" y="481"/>
                  </a:lnTo>
                  <a:lnTo>
                    <a:pt x="77" y="493"/>
                  </a:lnTo>
                  <a:lnTo>
                    <a:pt x="77" y="517"/>
                  </a:lnTo>
                  <a:lnTo>
                    <a:pt x="81" y="534"/>
                  </a:lnTo>
                  <a:lnTo>
                    <a:pt x="84" y="550"/>
                  </a:lnTo>
                  <a:lnTo>
                    <a:pt x="92" y="565"/>
                  </a:lnTo>
                  <a:lnTo>
                    <a:pt x="100" y="578"/>
                  </a:lnTo>
                  <a:lnTo>
                    <a:pt x="109" y="595"/>
                  </a:lnTo>
                  <a:lnTo>
                    <a:pt x="120" y="610"/>
                  </a:lnTo>
                  <a:lnTo>
                    <a:pt x="142" y="618"/>
                  </a:lnTo>
                  <a:lnTo>
                    <a:pt x="153" y="631"/>
                  </a:lnTo>
                  <a:lnTo>
                    <a:pt x="117" y="646"/>
                  </a:lnTo>
                  <a:lnTo>
                    <a:pt x="84" y="671"/>
                  </a:lnTo>
                  <a:lnTo>
                    <a:pt x="56" y="699"/>
                  </a:lnTo>
                  <a:lnTo>
                    <a:pt x="36" y="735"/>
                  </a:lnTo>
                  <a:lnTo>
                    <a:pt x="20" y="780"/>
                  </a:lnTo>
                  <a:lnTo>
                    <a:pt x="8" y="825"/>
                  </a:lnTo>
                  <a:lnTo>
                    <a:pt x="0" y="877"/>
                  </a:lnTo>
                  <a:lnTo>
                    <a:pt x="0" y="937"/>
                  </a:lnTo>
                  <a:lnTo>
                    <a:pt x="0" y="1011"/>
                  </a:lnTo>
                </a:path>
              </a:pathLst>
            </a:custGeom>
            <a:solidFill>
              <a:srgbClr val="0000FF"/>
            </a:solidFill>
            <a:ln w="1270">
              <a:solidFill>
                <a:srgbClr val="808080"/>
              </a:solidFill>
              <a:prstDash val="solid"/>
              <a:round/>
              <a:headEnd/>
              <a:tailEnd/>
            </a:ln>
          </p:spPr>
          <p:txBody>
            <a:bodyPr/>
            <a:lstStyle/>
            <a:p>
              <a:endParaRPr lang="en-US"/>
            </a:p>
          </p:txBody>
        </p:sp>
        <p:sp>
          <p:nvSpPr>
            <p:cNvPr id="31815" name="Freeform 71"/>
            <p:cNvSpPr>
              <a:spLocks/>
            </p:cNvSpPr>
            <p:nvPr/>
          </p:nvSpPr>
          <p:spPr bwMode="auto">
            <a:xfrm>
              <a:off x="10539" y="2091"/>
              <a:ext cx="150" cy="135"/>
            </a:xfrm>
            <a:custGeom>
              <a:avLst/>
              <a:gdLst/>
              <a:ahLst/>
              <a:cxnLst>
                <a:cxn ang="0">
                  <a:pos x="262" y="0"/>
                </a:cxn>
                <a:cxn ang="0">
                  <a:pos x="254" y="17"/>
                </a:cxn>
                <a:cxn ang="0">
                  <a:pos x="243" y="37"/>
                </a:cxn>
                <a:cxn ang="0">
                  <a:pos x="234" y="50"/>
                </a:cxn>
                <a:cxn ang="0">
                  <a:pos x="226" y="73"/>
                </a:cxn>
                <a:cxn ang="0">
                  <a:pos x="218" y="86"/>
                </a:cxn>
                <a:cxn ang="0">
                  <a:pos x="206" y="94"/>
                </a:cxn>
                <a:cxn ang="0">
                  <a:pos x="198" y="106"/>
                </a:cxn>
                <a:cxn ang="0">
                  <a:pos x="186" y="114"/>
                </a:cxn>
                <a:cxn ang="0">
                  <a:pos x="178" y="134"/>
                </a:cxn>
                <a:cxn ang="0">
                  <a:pos x="170" y="142"/>
                </a:cxn>
                <a:cxn ang="0">
                  <a:pos x="162" y="146"/>
                </a:cxn>
                <a:cxn ang="0">
                  <a:pos x="150" y="159"/>
                </a:cxn>
                <a:cxn ang="0">
                  <a:pos x="142" y="162"/>
                </a:cxn>
                <a:cxn ang="0">
                  <a:pos x="125" y="170"/>
                </a:cxn>
                <a:cxn ang="0">
                  <a:pos x="117" y="175"/>
                </a:cxn>
                <a:cxn ang="0">
                  <a:pos x="101" y="179"/>
                </a:cxn>
                <a:cxn ang="0">
                  <a:pos x="89" y="187"/>
                </a:cxn>
                <a:cxn ang="0">
                  <a:pos x="72" y="198"/>
                </a:cxn>
                <a:cxn ang="0">
                  <a:pos x="56" y="203"/>
                </a:cxn>
                <a:cxn ang="0">
                  <a:pos x="44" y="215"/>
                </a:cxn>
                <a:cxn ang="0">
                  <a:pos x="33" y="215"/>
                </a:cxn>
                <a:cxn ang="0">
                  <a:pos x="25" y="223"/>
                </a:cxn>
                <a:cxn ang="0">
                  <a:pos x="16" y="235"/>
                </a:cxn>
                <a:cxn ang="0">
                  <a:pos x="8" y="240"/>
                </a:cxn>
                <a:cxn ang="0">
                  <a:pos x="0" y="248"/>
                </a:cxn>
                <a:cxn ang="0">
                  <a:pos x="5" y="198"/>
                </a:cxn>
                <a:cxn ang="0">
                  <a:pos x="20" y="146"/>
                </a:cxn>
                <a:cxn ang="0">
                  <a:pos x="36" y="94"/>
                </a:cxn>
                <a:cxn ang="0">
                  <a:pos x="61" y="53"/>
                </a:cxn>
                <a:cxn ang="0">
                  <a:pos x="97" y="33"/>
                </a:cxn>
                <a:cxn ang="0">
                  <a:pos x="142" y="17"/>
                </a:cxn>
                <a:cxn ang="0">
                  <a:pos x="182" y="8"/>
                </a:cxn>
                <a:cxn ang="0">
                  <a:pos x="234" y="0"/>
                </a:cxn>
                <a:cxn ang="0">
                  <a:pos x="262" y="0"/>
                </a:cxn>
              </a:cxnLst>
              <a:rect l="0" t="0" r="r" b="b"/>
              <a:pathLst>
                <a:path w="262" h="248">
                  <a:moveTo>
                    <a:pt x="262" y="0"/>
                  </a:moveTo>
                  <a:lnTo>
                    <a:pt x="254" y="17"/>
                  </a:lnTo>
                  <a:lnTo>
                    <a:pt x="243" y="37"/>
                  </a:lnTo>
                  <a:lnTo>
                    <a:pt x="234" y="50"/>
                  </a:lnTo>
                  <a:lnTo>
                    <a:pt x="226" y="73"/>
                  </a:lnTo>
                  <a:lnTo>
                    <a:pt x="218" y="86"/>
                  </a:lnTo>
                  <a:lnTo>
                    <a:pt x="206" y="94"/>
                  </a:lnTo>
                  <a:lnTo>
                    <a:pt x="198" y="106"/>
                  </a:lnTo>
                  <a:lnTo>
                    <a:pt x="186" y="114"/>
                  </a:lnTo>
                  <a:lnTo>
                    <a:pt x="178" y="134"/>
                  </a:lnTo>
                  <a:lnTo>
                    <a:pt x="170" y="142"/>
                  </a:lnTo>
                  <a:lnTo>
                    <a:pt x="162" y="146"/>
                  </a:lnTo>
                  <a:lnTo>
                    <a:pt x="150" y="159"/>
                  </a:lnTo>
                  <a:lnTo>
                    <a:pt x="142" y="162"/>
                  </a:lnTo>
                  <a:lnTo>
                    <a:pt x="125" y="170"/>
                  </a:lnTo>
                  <a:lnTo>
                    <a:pt x="117" y="175"/>
                  </a:lnTo>
                  <a:lnTo>
                    <a:pt x="101" y="179"/>
                  </a:lnTo>
                  <a:lnTo>
                    <a:pt x="89" y="187"/>
                  </a:lnTo>
                  <a:lnTo>
                    <a:pt x="72" y="198"/>
                  </a:lnTo>
                  <a:lnTo>
                    <a:pt x="56" y="203"/>
                  </a:lnTo>
                  <a:lnTo>
                    <a:pt x="44" y="215"/>
                  </a:lnTo>
                  <a:lnTo>
                    <a:pt x="33" y="215"/>
                  </a:lnTo>
                  <a:lnTo>
                    <a:pt x="25" y="223"/>
                  </a:lnTo>
                  <a:lnTo>
                    <a:pt x="16" y="235"/>
                  </a:lnTo>
                  <a:lnTo>
                    <a:pt x="8" y="240"/>
                  </a:lnTo>
                  <a:lnTo>
                    <a:pt x="0" y="248"/>
                  </a:lnTo>
                  <a:lnTo>
                    <a:pt x="5" y="198"/>
                  </a:lnTo>
                  <a:lnTo>
                    <a:pt x="20" y="146"/>
                  </a:lnTo>
                  <a:lnTo>
                    <a:pt x="36" y="94"/>
                  </a:lnTo>
                  <a:lnTo>
                    <a:pt x="61" y="53"/>
                  </a:lnTo>
                  <a:lnTo>
                    <a:pt x="97" y="33"/>
                  </a:lnTo>
                  <a:lnTo>
                    <a:pt x="142" y="17"/>
                  </a:lnTo>
                  <a:lnTo>
                    <a:pt x="182" y="8"/>
                  </a:lnTo>
                  <a:lnTo>
                    <a:pt x="234" y="0"/>
                  </a:lnTo>
                  <a:lnTo>
                    <a:pt x="262" y="0"/>
                  </a:lnTo>
                  <a:close/>
                </a:path>
              </a:pathLst>
            </a:custGeom>
            <a:solidFill>
              <a:srgbClr val="FFFFFF"/>
            </a:solidFill>
            <a:ln w="9525">
              <a:solidFill>
                <a:srgbClr val="808080"/>
              </a:solidFill>
              <a:round/>
              <a:headEnd/>
              <a:tailEnd/>
            </a:ln>
          </p:spPr>
          <p:txBody>
            <a:bodyPr/>
            <a:lstStyle/>
            <a:p>
              <a:endParaRPr lang="en-US"/>
            </a:p>
          </p:txBody>
        </p:sp>
        <p:sp>
          <p:nvSpPr>
            <p:cNvPr id="31816" name="Freeform 72"/>
            <p:cNvSpPr>
              <a:spLocks/>
            </p:cNvSpPr>
            <p:nvPr/>
          </p:nvSpPr>
          <p:spPr bwMode="auto">
            <a:xfrm>
              <a:off x="10539" y="2091"/>
              <a:ext cx="150" cy="135"/>
            </a:xfrm>
            <a:custGeom>
              <a:avLst/>
              <a:gdLst/>
              <a:ahLst/>
              <a:cxnLst>
                <a:cxn ang="0">
                  <a:pos x="262" y="0"/>
                </a:cxn>
                <a:cxn ang="0">
                  <a:pos x="262" y="0"/>
                </a:cxn>
                <a:cxn ang="0">
                  <a:pos x="254" y="17"/>
                </a:cxn>
                <a:cxn ang="0">
                  <a:pos x="243" y="37"/>
                </a:cxn>
                <a:cxn ang="0">
                  <a:pos x="234" y="50"/>
                </a:cxn>
                <a:cxn ang="0">
                  <a:pos x="226" y="73"/>
                </a:cxn>
                <a:cxn ang="0">
                  <a:pos x="218" y="86"/>
                </a:cxn>
                <a:cxn ang="0">
                  <a:pos x="206" y="94"/>
                </a:cxn>
                <a:cxn ang="0">
                  <a:pos x="198" y="106"/>
                </a:cxn>
                <a:cxn ang="0">
                  <a:pos x="186" y="114"/>
                </a:cxn>
                <a:cxn ang="0">
                  <a:pos x="178" y="134"/>
                </a:cxn>
                <a:cxn ang="0">
                  <a:pos x="170" y="142"/>
                </a:cxn>
                <a:cxn ang="0">
                  <a:pos x="162" y="146"/>
                </a:cxn>
                <a:cxn ang="0">
                  <a:pos x="150" y="159"/>
                </a:cxn>
                <a:cxn ang="0">
                  <a:pos x="142" y="162"/>
                </a:cxn>
                <a:cxn ang="0">
                  <a:pos x="125" y="170"/>
                </a:cxn>
                <a:cxn ang="0">
                  <a:pos x="117" y="175"/>
                </a:cxn>
                <a:cxn ang="0">
                  <a:pos x="101" y="179"/>
                </a:cxn>
                <a:cxn ang="0">
                  <a:pos x="89" y="187"/>
                </a:cxn>
                <a:cxn ang="0">
                  <a:pos x="72" y="198"/>
                </a:cxn>
                <a:cxn ang="0">
                  <a:pos x="56" y="203"/>
                </a:cxn>
                <a:cxn ang="0">
                  <a:pos x="44" y="215"/>
                </a:cxn>
                <a:cxn ang="0">
                  <a:pos x="33" y="215"/>
                </a:cxn>
                <a:cxn ang="0">
                  <a:pos x="25" y="223"/>
                </a:cxn>
                <a:cxn ang="0">
                  <a:pos x="16" y="235"/>
                </a:cxn>
                <a:cxn ang="0">
                  <a:pos x="8" y="240"/>
                </a:cxn>
                <a:cxn ang="0">
                  <a:pos x="0" y="248"/>
                </a:cxn>
                <a:cxn ang="0">
                  <a:pos x="5" y="198"/>
                </a:cxn>
                <a:cxn ang="0">
                  <a:pos x="20" y="146"/>
                </a:cxn>
                <a:cxn ang="0">
                  <a:pos x="36" y="94"/>
                </a:cxn>
                <a:cxn ang="0">
                  <a:pos x="61" y="53"/>
                </a:cxn>
                <a:cxn ang="0">
                  <a:pos x="97" y="33"/>
                </a:cxn>
                <a:cxn ang="0">
                  <a:pos x="142" y="17"/>
                </a:cxn>
                <a:cxn ang="0">
                  <a:pos x="182" y="8"/>
                </a:cxn>
                <a:cxn ang="0">
                  <a:pos x="234" y="0"/>
                </a:cxn>
                <a:cxn ang="0">
                  <a:pos x="262" y="0"/>
                </a:cxn>
              </a:cxnLst>
              <a:rect l="0" t="0" r="r" b="b"/>
              <a:pathLst>
                <a:path w="262" h="248">
                  <a:moveTo>
                    <a:pt x="262" y="0"/>
                  </a:moveTo>
                  <a:lnTo>
                    <a:pt x="262" y="0"/>
                  </a:lnTo>
                  <a:lnTo>
                    <a:pt x="254" y="17"/>
                  </a:lnTo>
                  <a:lnTo>
                    <a:pt x="243" y="37"/>
                  </a:lnTo>
                  <a:lnTo>
                    <a:pt x="234" y="50"/>
                  </a:lnTo>
                  <a:lnTo>
                    <a:pt x="226" y="73"/>
                  </a:lnTo>
                  <a:lnTo>
                    <a:pt x="218" y="86"/>
                  </a:lnTo>
                  <a:lnTo>
                    <a:pt x="206" y="94"/>
                  </a:lnTo>
                  <a:lnTo>
                    <a:pt x="198" y="106"/>
                  </a:lnTo>
                  <a:lnTo>
                    <a:pt x="186" y="114"/>
                  </a:lnTo>
                  <a:lnTo>
                    <a:pt x="178" y="134"/>
                  </a:lnTo>
                  <a:lnTo>
                    <a:pt x="170" y="142"/>
                  </a:lnTo>
                  <a:lnTo>
                    <a:pt x="162" y="146"/>
                  </a:lnTo>
                  <a:lnTo>
                    <a:pt x="150" y="159"/>
                  </a:lnTo>
                  <a:lnTo>
                    <a:pt x="142" y="162"/>
                  </a:lnTo>
                  <a:lnTo>
                    <a:pt x="125" y="170"/>
                  </a:lnTo>
                  <a:lnTo>
                    <a:pt x="117" y="175"/>
                  </a:lnTo>
                  <a:lnTo>
                    <a:pt x="101" y="179"/>
                  </a:lnTo>
                  <a:lnTo>
                    <a:pt x="89" y="187"/>
                  </a:lnTo>
                  <a:lnTo>
                    <a:pt x="72" y="198"/>
                  </a:lnTo>
                  <a:lnTo>
                    <a:pt x="56" y="203"/>
                  </a:lnTo>
                  <a:lnTo>
                    <a:pt x="44" y="215"/>
                  </a:lnTo>
                  <a:lnTo>
                    <a:pt x="33" y="215"/>
                  </a:lnTo>
                  <a:lnTo>
                    <a:pt x="25" y="223"/>
                  </a:lnTo>
                  <a:lnTo>
                    <a:pt x="16" y="235"/>
                  </a:lnTo>
                  <a:lnTo>
                    <a:pt x="8" y="240"/>
                  </a:lnTo>
                  <a:lnTo>
                    <a:pt x="0" y="248"/>
                  </a:lnTo>
                  <a:lnTo>
                    <a:pt x="5" y="198"/>
                  </a:lnTo>
                  <a:lnTo>
                    <a:pt x="20" y="146"/>
                  </a:lnTo>
                  <a:lnTo>
                    <a:pt x="36" y="94"/>
                  </a:lnTo>
                  <a:lnTo>
                    <a:pt x="61" y="53"/>
                  </a:lnTo>
                  <a:lnTo>
                    <a:pt x="97" y="33"/>
                  </a:lnTo>
                  <a:lnTo>
                    <a:pt x="142" y="17"/>
                  </a:lnTo>
                  <a:lnTo>
                    <a:pt x="182" y="8"/>
                  </a:lnTo>
                  <a:lnTo>
                    <a:pt x="234" y="0"/>
                  </a:lnTo>
                  <a:lnTo>
                    <a:pt x="262" y="0"/>
                  </a:lnTo>
                </a:path>
              </a:pathLst>
            </a:custGeom>
            <a:noFill/>
            <a:ln w="1270">
              <a:solidFill>
                <a:srgbClr val="808080"/>
              </a:solidFill>
              <a:prstDash val="solid"/>
              <a:round/>
              <a:headEnd/>
              <a:tailEnd/>
            </a:ln>
          </p:spPr>
          <p:txBody>
            <a:bodyPr/>
            <a:lstStyle/>
            <a:p>
              <a:endParaRPr lang="en-US"/>
            </a:p>
          </p:txBody>
        </p:sp>
        <p:sp>
          <p:nvSpPr>
            <p:cNvPr id="31817" name="Freeform 73"/>
            <p:cNvSpPr>
              <a:spLocks/>
            </p:cNvSpPr>
            <p:nvPr/>
          </p:nvSpPr>
          <p:spPr bwMode="auto">
            <a:xfrm>
              <a:off x="9676" y="1128"/>
              <a:ext cx="587" cy="323"/>
            </a:xfrm>
            <a:custGeom>
              <a:avLst/>
              <a:gdLst/>
              <a:ahLst/>
              <a:cxnLst>
                <a:cxn ang="0">
                  <a:pos x="33" y="540"/>
                </a:cxn>
                <a:cxn ang="0">
                  <a:pos x="73" y="456"/>
                </a:cxn>
                <a:cxn ang="0">
                  <a:pos x="106" y="391"/>
                </a:cxn>
                <a:cxn ang="0">
                  <a:pos x="137" y="350"/>
                </a:cxn>
                <a:cxn ang="0">
                  <a:pos x="154" y="314"/>
                </a:cxn>
                <a:cxn ang="0">
                  <a:pos x="89" y="274"/>
                </a:cxn>
                <a:cxn ang="0">
                  <a:pos x="41" y="226"/>
                </a:cxn>
                <a:cxn ang="0">
                  <a:pos x="36" y="152"/>
                </a:cxn>
                <a:cxn ang="0">
                  <a:pos x="65" y="64"/>
                </a:cxn>
                <a:cxn ang="0">
                  <a:pos x="134" y="15"/>
                </a:cxn>
                <a:cxn ang="0">
                  <a:pos x="226" y="0"/>
                </a:cxn>
                <a:cxn ang="0">
                  <a:pos x="352" y="36"/>
                </a:cxn>
                <a:cxn ang="0">
                  <a:pos x="369" y="115"/>
                </a:cxn>
                <a:cxn ang="0">
                  <a:pos x="304" y="67"/>
                </a:cxn>
                <a:cxn ang="0">
                  <a:pos x="231" y="76"/>
                </a:cxn>
                <a:cxn ang="0">
                  <a:pos x="174" y="109"/>
                </a:cxn>
                <a:cxn ang="0">
                  <a:pos x="137" y="157"/>
                </a:cxn>
                <a:cxn ang="0">
                  <a:pos x="146" y="226"/>
                </a:cxn>
                <a:cxn ang="0">
                  <a:pos x="190" y="269"/>
                </a:cxn>
                <a:cxn ang="0">
                  <a:pos x="235" y="274"/>
                </a:cxn>
                <a:cxn ang="0">
                  <a:pos x="332" y="254"/>
                </a:cxn>
                <a:cxn ang="0">
                  <a:pos x="430" y="173"/>
                </a:cxn>
                <a:cxn ang="0">
                  <a:pos x="530" y="112"/>
                </a:cxn>
                <a:cxn ang="0">
                  <a:pos x="643" y="59"/>
                </a:cxn>
                <a:cxn ang="0">
                  <a:pos x="740" y="48"/>
                </a:cxn>
                <a:cxn ang="0">
                  <a:pos x="877" y="79"/>
                </a:cxn>
                <a:cxn ang="0">
                  <a:pos x="983" y="168"/>
                </a:cxn>
                <a:cxn ang="0">
                  <a:pos x="1028" y="277"/>
                </a:cxn>
                <a:cxn ang="0">
                  <a:pos x="1006" y="414"/>
                </a:cxn>
                <a:cxn ang="0">
                  <a:pos x="922" y="528"/>
                </a:cxn>
                <a:cxn ang="0">
                  <a:pos x="785" y="581"/>
                </a:cxn>
                <a:cxn ang="0">
                  <a:pos x="732" y="553"/>
                </a:cxn>
                <a:cxn ang="0">
                  <a:pos x="838" y="512"/>
                </a:cxn>
                <a:cxn ang="0">
                  <a:pos x="905" y="436"/>
                </a:cxn>
                <a:cxn ang="0">
                  <a:pos x="934" y="335"/>
                </a:cxn>
                <a:cxn ang="0">
                  <a:pos x="905" y="226"/>
                </a:cxn>
                <a:cxn ang="0">
                  <a:pos x="825" y="140"/>
                </a:cxn>
                <a:cxn ang="0">
                  <a:pos x="715" y="109"/>
                </a:cxn>
                <a:cxn ang="0">
                  <a:pos x="590" y="120"/>
                </a:cxn>
                <a:cxn ang="0">
                  <a:pos x="486" y="185"/>
                </a:cxn>
                <a:cxn ang="0">
                  <a:pos x="421" y="269"/>
                </a:cxn>
                <a:cxn ang="0">
                  <a:pos x="438" y="363"/>
                </a:cxn>
                <a:cxn ang="0">
                  <a:pos x="478" y="403"/>
                </a:cxn>
                <a:cxn ang="0">
                  <a:pos x="534" y="408"/>
                </a:cxn>
                <a:cxn ang="0">
                  <a:pos x="595" y="355"/>
                </a:cxn>
                <a:cxn ang="0">
                  <a:pos x="598" y="302"/>
                </a:cxn>
                <a:cxn ang="0">
                  <a:pos x="635" y="350"/>
                </a:cxn>
                <a:cxn ang="0">
                  <a:pos x="626" y="419"/>
                </a:cxn>
                <a:cxn ang="0">
                  <a:pos x="578" y="472"/>
                </a:cxn>
                <a:cxn ang="0">
                  <a:pos x="525" y="500"/>
                </a:cxn>
                <a:cxn ang="0">
                  <a:pos x="474" y="495"/>
                </a:cxn>
                <a:cxn ang="0">
                  <a:pos x="421" y="467"/>
                </a:cxn>
                <a:cxn ang="0">
                  <a:pos x="340" y="495"/>
                </a:cxn>
                <a:cxn ang="0">
                  <a:pos x="137" y="584"/>
                </a:cxn>
              </a:cxnLst>
              <a:rect l="0" t="0" r="r" b="b"/>
              <a:pathLst>
                <a:path w="1028" h="584">
                  <a:moveTo>
                    <a:pt x="0" y="584"/>
                  </a:moveTo>
                  <a:lnTo>
                    <a:pt x="0" y="553"/>
                  </a:lnTo>
                  <a:lnTo>
                    <a:pt x="13" y="553"/>
                  </a:lnTo>
                  <a:lnTo>
                    <a:pt x="22" y="548"/>
                  </a:lnTo>
                  <a:lnTo>
                    <a:pt x="33" y="540"/>
                  </a:lnTo>
                  <a:lnTo>
                    <a:pt x="41" y="528"/>
                  </a:lnTo>
                  <a:lnTo>
                    <a:pt x="50" y="512"/>
                  </a:lnTo>
                  <a:lnTo>
                    <a:pt x="58" y="500"/>
                  </a:lnTo>
                  <a:lnTo>
                    <a:pt x="65" y="475"/>
                  </a:lnTo>
                  <a:lnTo>
                    <a:pt x="73" y="456"/>
                  </a:lnTo>
                  <a:lnTo>
                    <a:pt x="89" y="431"/>
                  </a:lnTo>
                  <a:lnTo>
                    <a:pt x="94" y="419"/>
                  </a:lnTo>
                  <a:lnTo>
                    <a:pt x="98" y="408"/>
                  </a:lnTo>
                  <a:lnTo>
                    <a:pt x="101" y="399"/>
                  </a:lnTo>
                  <a:lnTo>
                    <a:pt x="106" y="391"/>
                  </a:lnTo>
                  <a:lnTo>
                    <a:pt x="109" y="383"/>
                  </a:lnTo>
                  <a:lnTo>
                    <a:pt x="117" y="378"/>
                  </a:lnTo>
                  <a:lnTo>
                    <a:pt x="122" y="363"/>
                  </a:lnTo>
                  <a:lnTo>
                    <a:pt x="131" y="358"/>
                  </a:lnTo>
                  <a:lnTo>
                    <a:pt x="137" y="350"/>
                  </a:lnTo>
                  <a:lnTo>
                    <a:pt x="150" y="338"/>
                  </a:lnTo>
                  <a:lnTo>
                    <a:pt x="167" y="330"/>
                  </a:lnTo>
                  <a:lnTo>
                    <a:pt x="190" y="322"/>
                  </a:lnTo>
                  <a:lnTo>
                    <a:pt x="170" y="322"/>
                  </a:lnTo>
                  <a:lnTo>
                    <a:pt x="154" y="314"/>
                  </a:lnTo>
                  <a:lnTo>
                    <a:pt x="137" y="314"/>
                  </a:lnTo>
                  <a:lnTo>
                    <a:pt x="122" y="305"/>
                  </a:lnTo>
                  <a:lnTo>
                    <a:pt x="109" y="302"/>
                  </a:lnTo>
                  <a:lnTo>
                    <a:pt x="98" y="282"/>
                  </a:lnTo>
                  <a:lnTo>
                    <a:pt x="89" y="274"/>
                  </a:lnTo>
                  <a:lnTo>
                    <a:pt x="73" y="269"/>
                  </a:lnTo>
                  <a:lnTo>
                    <a:pt x="65" y="257"/>
                  </a:lnTo>
                  <a:lnTo>
                    <a:pt x="58" y="246"/>
                  </a:lnTo>
                  <a:lnTo>
                    <a:pt x="50" y="233"/>
                  </a:lnTo>
                  <a:lnTo>
                    <a:pt x="41" y="226"/>
                  </a:lnTo>
                  <a:lnTo>
                    <a:pt x="41" y="209"/>
                  </a:lnTo>
                  <a:lnTo>
                    <a:pt x="36" y="193"/>
                  </a:lnTo>
                  <a:lnTo>
                    <a:pt x="36" y="181"/>
                  </a:lnTo>
                  <a:lnTo>
                    <a:pt x="36" y="168"/>
                  </a:lnTo>
                  <a:lnTo>
                    <a:pt x="36" y="152"/>
                  </a:lnTo>
                  <a:lnTo>
                    <a:pt x="41" y="132"/>
                  </a:lnTo>
                  <a:lnTo>
                    <a:pt x="41" y="115"/>
                  </a:lnTo>
                  <a:lnTo>
                    <a:pt x="50" y="104"/>
                  </a:lnTo>
                  <a:lnTo>
                    <a:pt x="53" y="84"/>
                  </a:lnTo>
                  <a:lnTo>
                    <a:pt x="65" y="64"/>
                  </a:lnTo>
                  <a:lnTo>
                    <a:pt x="73" y="56"/>
                  </a:lnTo>
                  <a:lnTo>
                    <a:pt x="94" y="39"/>
                  </a:lnTo>
                  <a:lnTo>
                    <a:pt x="106" y="36"/>
                  </a:lnTo>
                  <a:lnTo>
                    <a:pt x="117" y="23"/>
                  </a:lnTo>
                  <a:lnTo>
                    <a:pt x="134" y="15"/>
                  </a:lnTo>
                  <a:lnTo>
                    <a:pt x="150" y="11"/>
                  </a:lnTo>
                  <a:lnTo>
                    <a:pt x="167" y="6"/>
                  </a:lnTo>
                  <a:lnTo>
                    <a:pt x="187" y="3"/>
                  </a:lnTo>
                  <a:lnTo>
                    <a:pt x="207" y="0"/>
                  </a:lnTo>
                  <a:lnTo>
                    <a:pt x="226" y="0"/>
                  </a:lnTo>
                  <a:lnTo>
                    <a:pt x="251" y="3"/>
                  </a:lnTo>
                  <a:lnTo>
                    <a:pt x="284" y="6"/>
                  </a:lnTo>
                  <a:lnTo>
                    <a:pt x="307" y="15"/>
                  </a:lnTo>
                  <a:lnTo>
                    <a:pt x="332" y="23"/>
                  </a:lnTo>
                  <a:lnTo>
                    <a:pt x="352" y="36"/>
                  </a:lnTo>
                  <a:lnTo>
                    <a:pt x="377" y="59"/>
                  </a:lnTo>
                  <a:lnTo>
                    <a:pt x="393" y="79"/>
                  </a:lnTo>
                  <a:lnTo>
                    <a:pt x="408" y="109"/>
                  </a:lnTo>
                  <a:lnTo>
                    <a:pt x="385" y="132"/>
                  </a:lnTo>
                  <a:lnTo>
                    <a:pt x="369" y="115"/>
                  </a:lnTo>
                  <a:lnTo>
                    <a:pt x="360" y="109"/>
                  </a:lnTo>
                  <a:lnTo>
                    <a:pt x="349" y="92"/>
                  </a:lnTo>
                  <a:lnTo>
                    <a:pt x="332" y="84"/>
                  </a:lnTo>
                  <a:lnTo>
                    <a:pt x="316" y="76"/>
                  </a:lnTo>
                  <a:lnTo>
                    <a:pt x="304" y="67"/>
                  </a:lnTo>
                  <a:lnTo>
                    <a:pt x="291" y="64"/>
                  </a:lnTo>
                  <a:lnTo>
                    <a:pt x="271" y="64"/>
                  </a:lnTo>
                  <a:lnTo>
                    <a:pt x="255" y="64"/>
                  </a:lnTo>
                  <a:lnTo>
                    <a:pt x="243" y="67"/>
                  </a:lnTo>
                  <a:lnTo>
                    <a:pt x="231" y="76"/>
                  </a:lnTo>
                  <a:lnTo>
                    <a:pt x="218" y="76"/>
                  </a:lnTo>
                  <a:lnTo>
                    <a:pt x="207" y="79"/>
                  </a:lnTo>
                  <a:lnTo>
                    <a:pt x="198" y="87"/>
                  </a:lnTo>
                  <a:lnTo>
                    <a:pt x="187" y="100"/>
                  </a:lnTo>
                  <a:lnTo>
                    <a:pt x="174" y="109"/>
                  </a:lnTo>
                  <a:lnTo>
                    <a:pt x="162" y="115"/>
                  </a:lnTo>
                  <a:lnTo>
                    <a:pt x="154" y="124"/>
                  </a:lnTo>
                  <a:lnTo>
                    <a:pt x="150" y="132"/>
                  </a:lnTo>
                  <a:lnTo>
                    <a:pt x="146" y="140"/>
                  </a:lnTo>
                  <a:lnTo>
                    <a:pt x="137" y="157"/>
                  </a:lnTo>
                  <a:lnTo>
                    <a:pt x="137" y="168"/>
                  </a:lnTo>
                  <a:lnTo>
                    <a:pt x="134" y="176"/>
                  </a:lnTo>
                  <a:lnTo>
                    <a:pt x="134" y="188"/>
                  </a:lnTo>
                  <a:lnTo>
                    <a:pt x="137" y="201"/>
                  </a:lnTo>
                  <a:lnTo>
                    <a:pt x="146" y="226"/>
                  </a:lnTo>
                  <a:lnTo>
                    <a:pt x="150" y="241"/>
                  </a:lnTo>
                  <a:lnTo>
                    <a:pt x="162" y="254"/>
                  </a:lnTo>
                  <a:lnTo>
                    <a:pt x="170" y="254"/>
                  </a:lnTo>
                  <a:lnTo>
                    <a:pt x="182" y="262"/>
                  </a:lnTo>
                  <a:lnTo>
                    <a:pt x="190" y="269"/>
                  </a:lnTo>
                  <a:lnTo>
                    <a:pt x="198" y="269"/>
                  </a:lnTo>
                  <a:lnTo>
                    <a:pt x="207" y="274"/>
                  </a:lnTo>
                  <a:lnTo>
                    <a:pt x="218" y="274"/>
                  </a:lnTo>
                  <a:lnTo>
                    <a:pt x="226" y="274"/>
                  </a:lnTo>
                  <a:lnTo>
                    <a:pt x="235" y="274"/>
                  </a:lnTo>
                  <a:lnTo>
                    <a:pt x="255" y="274"/>
                  </a:lnTo>
                  <a:lnTo>
                    <a:pt x="276" y="274"/>
                  </a:lnTo>
                  <a:lnTo>
                    <a:pt x="291" y="269"/>
                  </a:lnTo>
                  <a:lnTo>
                    <a:pt x="312" y="262"/>
                  </a:lnTo>
                  <a:lnTo>
                    <a:pt x="332" y="254"/>
                  </a:lnTo>
                  <a:lnTo>
                    <a:pt x="349" y="241"/>
                  </a:lnTo>
                  <a:lnTo>
                    <a:pt x="369" y="226"/>
                  </a:lnTo>
                  <a:lnTo>
                    <a:pt x="393" y="205"/>
                  </a:lnTo>
                  <a:lnTo>
                    <a:pt x="408" y="188"/>
                  </a:lnTo>
                  <a:lnTo>
                    <a:pt x="430" y="173"/>
                  </a:lnTo>
                  <a:lnTo>
                    <a:pt x="449" y="160"/>
                  </a:lnTo>
                  <a:lnTo>
                    <a:pt x="469" y="145"/>
                  </a:lnTo>
                  <a:lnTo>
                    <a:pt x="486" y="132"/>
                  </a:lnTo>
                  <a:lnTo>
                    <a:pt x="506" y="120"/>
                  </a:lnTo>
                  <a:lnTo>
                    <a:pt x="530" y="112"/>
                  </a:lnTo>
                  <a:lnTo>
                    <a:pt x="554" y="104"/>
                  </a:lnTo>
                  <a:lnTo>
                    <a:pt x="575" y="87"/>
                  </a:lnTo>
                  <a:lnTo>
                    <a:pt x="598" y="76"/>
                  </a:lnTo>
                  <a:lnTo>
                    <a:pt x="620" y="64"/>
                  </a:lnTo>
                  <a:lnTo>
                    <a:pt x="643" y="59"/>
                  </a:lnTo>
                  <a:lnTo>
                    <a:pt x="663" y="59"/>
                  </a:lnTo>
                  <a:lnTo>
                    <a:pt x="684" y="51"/>
                  </a:lnTo>
                  <a:lnTo>
                    <a:pt x="701" y="51"/>
                  </a:lnTo>
                  <a:lnTo>
                    <a:pt x="724" y="48"/>
                  </a:lnTo>
                  <a:lnTo>
                    <a:pt x="740" y="48"/>
                  </a:lnTo>
                  <a:lnTo>
                    <a:pt x="768" y="48"/>
                  </a:lnTo>
                  <a:lnTo>
                    <a:pt x="801" y="51"/>
                  </a:lnTo>
                  <a:lnTo>
                    <a:pt x="825" y="59"/>
                  </a:lnTo>
                  <a:lnTo>
                    <a:pt x="853" y="64"/>
                  </a:lnTo>
                  <a:lnTo>
                    <a:pt x="877" y="79"/>
                  </a:lnTo>
                  <a:lnTo>
                    <a:pt x="905" y="92"/>
                  </a:lnTo>
                  <a:lnTo>
                    <a:pt x="927" y="109"/>
                  </a:lnTo>
                  <a:lnTo>
                    <a:pt x="950" y="124"/>
                  </a:lnTo>
                  <a:lnTo>
                    <a:pt x="967" y="145"/>
                  </a:lnTo>
                  <a:lnTo>
                    <a:pt x="983" y="168"/>
                  </a:lnTo>
                  <a:lnTo>
                    <a:pt x="1000" y="185"/>
                  </a:lnTo>
                  <a:lnTo>
                    <a:pt x="1006" y="205"/>
                  </a:lnTo>
                  <a:lnTo>
                    <a:pt x="1019" y="233"/>
                  </a:lnTo>
                  <a:lnTo>
                    <a:pt x="1023" y="254"/>
                  </a:lnTo>
                  <a:lnTo>
                    <a:pt x="1028" y="277"/>
                  </a:lnTo>
                  <a:lnTo>
                    <a:pt x="1028" y="314"/>
                  </a:lnTo>
                  <a:lnTo>
                    <a:pt x="1028" y="338"/>
                  </a:lnTo>
                  <a:lnTo>
                    <a:pt x="1023" y="363"/>
                  </a:lnTo>
                  <a:lnTo>
                    <a:pt x="1019" y="395"/>
                  </a:lnTo>
                  <a:lnTo>
                    <a:pt x="1006" y="414"/>
                  </a:lnTo>
                  <a:lnTo>
                    <a:pt x="1000" y="436"/>
                  </a:lnTo>
                  <a:lnTo>
                    <a:pt x="983" y="464"/>
                  </a:lnTo>
                  <a:lnTo>
                    <a:pt x="967" y="484"/>
                  </a:lnTo>
                  <a:lnTo>
                    <a:pt x="942" y="509"/>
                  </a:lnTo>
                  <a:lnTo>
                    <a:pt x="922" y="528"/>
                  </a:lnTo>
                  <a:lnTo>
                    <a:pt x="894" y="548"/>
                  </a:lnTo>
                  <a:lnTo>
                    <a:pt x="866" y="556"/>
                  </a:lnTo>
                  <a:lnTo>
                    <a:pt x="838" y="568"/>
                  </a:lnTo>
                  <a:lnTo>
                    <a:pt x="810" y="576"/>
                  </a:lnTo>
                  <a:lnTo>
                    <a:pt x="785" y="581"/>
                  </a:lnTo>
                  <a:lnTo>
                    <a:pt x="749" y="584"/>
                  </a:lnTo>
                  <a:lnTo>
                    <a:pt x="720" y="584"/>
                  </a:lnTo>
                  <a:lnTo>
                    <a:pt x="707" y="584"/>
                  </a:lnTo>
                  <a:lnTo>
                    <a:pt x="707" y="553"/>
                  </a:lnTo>
                  <a:lnTo>
                    <a:pt x="732" y="553"/>
                  </a:lnTo>
                  <a:lnTo>
                    <a:pt x="757" y="548"/>
                  </a:lnTo>
                  <a:lnTo>
                    <a:pt x="780" y="548"/>
                  </a:lnTo>
                  <a:lnTo>
                    <a:pt x="801" y="537"/>
                  </a:lnTo>
                  <a:lnTo>
                    <a:pt x="816" y="528"/>
                  </a:lnTo>
                  <a:lnTo>
                    <a:pt x="838" y="512"/>
                  </a:lnTo>
                  <a:lnTo>
                    <a:pt x="853" y="500"/>
                  </a:lnTo>
                  <a:lnTo>
                    <a:pt x="874" y="484"/>
                  </a:lnTo>
                  <a:lnTo>
                    <a:pt x="886" y="472"/>
                  </a:lnTo>
                  <a:lnTo>
                    <a:pt x="897" y="456"/>
                  </a:lnTo>
                  <a:lnTo>
                    <a:pt x="905" y="436"/>
                  </a:lnTo>
                  <a:lnTo>
                    <a:pt x="919" y="419"/>
                  </a:lnTo>
                  <a:lnTo>
                    <a:pt x="927" y="403"/>
                  </a:lnTo>
                  <a:lnTo>
                    <a:pt x="930" y="383"/>
                  </a:lnTo>
                  <a:lnTo>
                    <a:pt x="934" y="358"/>
                  </a:lnTo>
                  <a:lnTo>
                    <a:pt x="934" y="335"/>
                  </a:lnTo>
                  <a:lnTo>
                    <a:pt x="930" y="314"/>
                  </a:lnTo>
                  <a:lnTo>
                    <a:pt x="930" y="282"/>
                  </a:lnTo>
                  <a:lnTo>
                    <a:pt x="922" y="262"/>
                  </a:lnTo>
                  <a:lnTo>
                    <a:pt x="914" y="246"/>
                  </a:lnTo>
                  <a:lnTo>
                    <a:pt x="905" y="226"/>
                  </a:lnTo>
                  <a:lnTo>
                    <a:pt x="894" y="201"/>
                  </a:lnTo>
                  <a:lnTo>
                    <a:pt x="877" y="185"/>
                  </a:lnTo>
                  <a:lnTo>
                    <a:pt x="866" y="168"/>
                  </a:lnTo>
                  <a:lnTo>
                    <a:pt x="846" y="157"/>
                  </a:lnTo>
                  <a:lnTo>
                    <a:pt x="825" y="140"/>
                  </a:lnTo>
                  <a:lnTo>
                    <a:pt x="805" y="132"/>
                  </a:lnTo>
                  <a:lnTo>
                    <a:pt x="785" y="124"/>
                  </a:lnTo>
                  <a:lnTo>
                    <a:pt x="760" y="115"/>
                  </a:lnTo>
                  <a:lnTo>
                    <a:pt x="740" y="112"/>
                  </a:lnTo>
                  <a:lnTo>
                    <a:pt x="715" y="109"/>
                  </a:lnTo>
                  <a:lnTo>
                    <a:pt x="692" y="109"/>
                  </a:lnTo>
                  <a:lnTo>
                    <a:pt x="668" y="109"/>
                  </a:lnTo>
                  <a:lnTo>
                    <a:pt x="643" y="112"/>
                  </a:lnTo>
                  <a:lnTo>
                    <a:pt x="620" y="115"/>
                  </a:lnTo>
                  <a:lnTo>
                    <a:pt x="590" y="120"/>
                  </a:lnTo>
                  <a:lnTo>
                    <a:pt x="570" y="132"/>
                  </a:lnTo>
                  <a:lnTo>
                    <a:pt x="547" y="140"/>
                  </a:lnTo>
                  <a:lnTo>
                    <a:pt x="530" y="157"/>
                  </a:lnTo>
                  <a:lnTo>
                    <a:pt x="502" y="168"/>
                  </a:lnTo>
                  <a:lnTo>
                    <a:pt x="486" y="185"/>
                  </a:lnTo>
                  <a:lnTo>
                    <a:pt x="469" y="196"/>
                  </a:lnTo>
                  <a:lnTo>
                    <a:pt x="453" y="213"/>
                  </a:lnTo>
                  <a:lnTo>
                    <a:pt x="441" y="233"/>
                  </a:lnTo>
                  <a:lnTo>
                    <a:pt x="430" y="254"/>
                  </a:lnTo>
                  <a:lnTo>
                    <a:pt x="421" y="269"/>
                  </a:lnTo>
                  <a:lnTo>
                    <a:pt x="416" y="282"/>
                  </a:lnTo>
                  <a:lnTo>
                    <a:pt x="416" y="314"/>
                  </a:lnTo>
                  <a:lnTo>
                    <a:pt x="416" y="330"/>
                  </a:lnTo>
                  <a:lnTo>
                    <a:pt x="421" y="347"/>
                  </a:lnTo>
                  <a:lnTo>
                    <a:pt x="438" y="363"/>
                  </a:lnTo>
                  <a:lnTo>
                    <a:pt x="449" y="383"/>
                  </a:lnTo>
                  <a:lnTo>
                    <a:pt x="458" y="391"/>
                  </a:lnTo>
                  <a:lnTo>
                    <a:pt x="466" y="395"/>
                  </a:lnTo>
                  <a:lnTo>
                    <a:pt x="474" y="399"/>
                  </a:lnTo>
                  <a:lnTo>
                    <a:pt x="478" y="403"/>
                  </a:lnTo>
                  <a:lnTo>
                    <a:pt x="489" y="403"/>
                  </a:lnTo>
                  <a:lnTo>
                    <a:pt x="497" y="408"/>
                  </a:lnTo>
                  <a:lnTo>
                    <a:pt x="506" y="408"/>
                  </a:lnTo>
                  <a:lnTo>
                    <a:pt x="517" y="408"/>
                  </a:lnTo>
                  <a:lnTo>
                    <a:pt x="534" y="408"/>
                  </a:lnTo>
                  <a:lnTo>
                    <a:pt x="550" y="403"/>
                  </a:lnTo>
                  <a:lnTo>
                    <a:pt x="562" y="399"/>
                  </a:lnTo>
                  <a:lnTo>
                    <a:pt x="575" y="386"/>
                  </a:lnTo>
                  <a:lnTo>
                    <a:pt x="587" y="378"/>
                  </a:lnTo>
                  <a:lnTo>
                    <a:pt x="595" y="355"/>
                  </a:lnTo>
                  <a:lnTo>
                    <a:pt x="598" y="342"/>
                  </a:lnTo>
                  <a:lnTo>
                    <a:pt x="606" y="322"/>
                  </a:lnTo>
                  <a:lnTo>
                    <a:pt x="598" y="314"/>
                  </a:lnTo>
                  <a:lnTo>
                    <a:pt x="598" y="305"/>
                  </a:lnTo>
                  <a:lnTo>
                    <a:pt x="598" y="302"/>
                  </a:lnTo>
                  <a:lnTo>
                    <a:pt x="626" y="282"/>
                  </a:lnTo>
                  <a:lnTo>
                    <a:pt x="631" y="305"/>
                  </a:lnTo>
                  <a:lnTo>
                    <a:pt x="635" y="322"/>
                  </a:lnTo>
                  <a:lnTo>
                    <a:pt x="635" y="335"/>
                  </a:lnTo>
                  <a:lnTo>
                    <a:pt x="635" y="350"/>
                  </a:lnTo>
                  <a:lnTo>
                    <a:pt x="635" y="363"/>
                  </a:lnTo>
                  <a:lnTo>
                    <a:pt x="635" y="383"/>
                  </a:lnTo>
                  <a:lnTo>
                    <a:pt x="631" y="395"/>
                  </a:lnTo>
                  <a:lnTo>
                    <a:pt x="626" y="408"/>
                  </a:lnTo>
                  <a:lnTo>
                    <a:pt x="626" y="419"/>
                  </a:lnTo>
                  <a:lnTo>
                    <a:pt x="615" y="431"/>
                  </a:lnTo>
                  <a:lnTo>
                    <a:pt x="611" y="444"/>
                  </a:lnTo>
                  <a:lnTo>
                    <a:pt x="598" y="456"/>
                  </a:lnTo>
                  <a:lnTo>
                    <a:pt x="590" y="464"/>
                  </a:lnTo>
                  <a:lnTo>
                    <a:pt x="578" y="472"/>
                  </a:lnTo>
                  <a:lnTo>
                    <a:pt x="567" y="480"/>
                  </a:lnTo>
                  <a:lnTo>
                    <a:pt x="559" y="484"/>
                  </a:lnTo>
                  <a:lnTo>
                    <a:pt x="547" y="495"/>
                  </a:lnTo>
                  <a:lnTo>
                    <a:pt x="534" y="500"/>
                  </a:lnTo>
                  <a:lnTo>
                    <a:pt x="525" y="500"/>
                  </a:lnTo>
                  <a:lnTo>
                    <a:pt x="506" y="500"/>
                  </a:lnTo>
                  <a:lnTo>
                    <a:pt x="497" y="500"/>
                  </a:lnTo>
                  <a:lnTo>
                    <a:pt x="486" y="500"/>
                  </a:lnTo>
                  <a:lnTo>
                    <a:pt x="478" y="500"/>
                  </a:lnTo>
                  <a:lnTo>
                    <a:pt x="474" y="495"/>
                  </a:lnTo>
                  <a:lnTo>
                    <a:pt x="466" y="495"/>
                  </a:lnTo>
                  <a:lnTo>
                    <a:pt x="453" y="484"/>
                  </a:lnTo>
                  <a:lnTo>
                    <a:pt x="449" y="480"/>
                  </a:lnTo>
                  <a:lnTo>
                    <a:pt x="441" y="475"/>
                  </a:lnTo>
                  <a:lnTo>
                    <a:pt x="421" y="467"/>
                  </a:lnTo>
                  <a:lnTo>
                    <a:pt x="408" y="456"/>
                  </a:lnTo>
                  <a:lnTo>
                    <a:pt x="397" y="444"/>
                  </a:lnTo>
                  <a:lnTo>
                    <a:pt x="385" y="419"/>
                  </a:lnTo>
                  <a:lnTo>
                    <a:pt x="369" y="464"/>
                  </a:lnTo>
                  <a:lnTo>
                    <a:pt x="340" y="495"/>
                  </a:lnTo>
                  <a:lnTo>
                    <a:pt x="312" y="528"/>
                  </a:lnTo>
                  <a:lnTo>
                    <a:pt x="279" y="548"/>
                  </a:lnTo>
                  <a:lnTo>
                    <a:pt x="235" y="565"/>
                  </a:lnTo>
                  <a:lnTo>
                    <a:pt x="190" y="581"/>
                  </a:lnTo>
                  <a:lnTo>
                    <a:pt x="137" y="584"/>
                  </a:lnTo>
                  <a:lnTo>
                    <a:pt x="78" y="584"/>
                  </a:lnTo>
                  <a:lnTo>
                    <a:pt x="0" y="584"/>
                  </a:lnTo>
                  <a:close/>
                </a:path>
              </a:pathLst>
            </a:custGeom>
            <a:solidFill>
              <a:srgbClr val="324D96"/>
            </a:solidFill>
            <a:ln w="9525">
              <a:solidFill>
                <a:srgbClr val="808080"/>
              </a:solidFill>
              <a:round/>
              <a:headEnd/>
              <a:tailEnd/>
            </a:ln>
          </p:spPr>
          <p:txBody>
            <a:bodyPr/>
            <a:lstStyle/>
            <a:p>
              <a:endParaRPr lang="en-US"/>
            </a:p>
          </p:txBody>
        </p:sp>
        <p:sp>
          <p:nvSpPr>
            <p:cNvPr id="31818" name="Freeform 74"/>
            <p:cNvSpPr>
              <a:spLocks/>
            </p:cNvSpPr>
            <p:nvPr/>
          </p:nvSpPr>
          <p:spPr bwMode="auto">
            <a:xfrm>
              <a:off x="9741" y="1279"/>
              <a:ext cx="147" cy="147"/>
            </a:xfrm>
            <a:custGeom>
              <a:avLst/>
              <a:gdLst/>
              <a:ahLst/>
              <a:cxnLst>
                <a:cxn ang="0">
                  <a:pos x="258" y="0"/>
                </a:cxn>
                <a:cxn ang="0">
                  <a:pos x="238" y="8"/>
                </a:cxn>
                <a:cxn ang="0">
                  <a:pos x="221" y="20"/>
                </a:cxn>
                <a:cxn ang="0">
                  <a:pos x="207" y="28"/>
                </a:cxn>
                <a:cxn ang="0">
                  <a:pos x="185" y="36"/>
                </a:cxn>
                <a:cxn ang="0">
                  <a:pos x="174" y="48"/>
                </a:cxn>
                <a:cxn ang="0">
                  <a:pos x="157" y="56"/>
                </a:cxn>
                <a:cxn ang="0">
                  <a:pos x="149" y="73"/>
                </a:cxn>
                <a:cxn ang="0">
                  <a:pos x="137" y="76"/>
                </a:cxn>
                <a:cxn ang="0">
                  <a:pos x="126" y="84"/>
                </a:cxn>
                <a:cxn ang="0">
                  <a:pos x="117" y="92"/>
                </a:cxn>
                <a:cxn ang="0">
                  <a:pos x="109" y="101"/>
                </a:cxn>
                <a:cxn ang="0">
                  <a:pos x="101" y="109"/>
                </a:cxn>
                <a:cxn ang="0">
                  <a:pos x="93" y="121"/>
                </a:cxn>
                <a:cxn ang="0">
                  <a:pos x="89" y="145"/>
                </a:cxn>
                <a:cxn ang="0">
                  <a:pos x="81" y="157"/>
                </a:cxn>
                <a:cxn ang="0">
                  <a:pos x="73" y="170"/>
                </a:cxn>
                <a:cxn ang="0">
                  <a:pos x="68" y="185"/>
                </a:cxn>
                <a:cxn ang="0">
                  <a:pos x="56" y="198"/>
                </a:cxn>
                <a:cxn ang="0">
                  <a:pos x="48" y="215"/>
                </a:cxn>
                <a:cxn ang="0">
                  <a:pos x="40" y="226"/>
                </a:cxn>
                <a:cxn ang="0">
                  <a:pos x="32" y="238"/>
                </a:cxn>
                <a:cxn ang="0">
                  <a:pos x="28" y="246"/>
                </a:cxn>
                <a:cxn ang="0">
                  <a:pos x="17" y="254"/>
                </a:cxn>
                <a:cxn ang="0">
                  <a:pos x="8" y="263"/>
                </a:cxn>
                <a:cxn ang="0">
                  <a:pos x="0" y="266"/>
                </a:cxn>
                <a:cxn ang="0">
                  <a:pos x="56" y="263"/>
                </a:cxn>
                <a:cxn ang="0">
                  <a:pos x="112" y="254"/>
                </a:cxn>
                <a:cxn ang="0">
                  <a:pos x="157" y="235"/>
                </a:cxn>
                <a:cxn ang="0">
                  <a:pos x="193" y="206"/>
                </a:cxn>
                <a:cxn ang="0">
                  <a:pos x="221" y="173"/>
                </a:cxn>
                <a:cxn ang="0">
                  <a:pos x="246" y="125"/>
                </a:cxn>
                <a:cxn ang="0">
                  <a:pos x="255" y="81"/>
                </a:cxn>
                <a:cxn ang="0">
                  <a:pos x="258" y="28"/>
                </a:cxn>
                <a:cxn ang="0">
                  <a:pos x="258" y="0"/>
                </a:cxn>
              </a:cxnLst>
              <a:rect l="0" t="0" r="r" b="b"/>
              <a:pathLst>
                <a:path w="258" h="266">
                  <a:moveTo>
                    <a:pt x="258" y="0"/>
                  </a:moveTo>
                  <a:lnTo>
                    <a:pt x="238" y="8"/>
                  </a:lnTo>
                  <a:lnTo>
                    <a:pt x="221" y="20"/>
                  </a:lnTo>
                  <a:lnTo>
                    <a:pt x="207" y="28"/>
                  </a:lnTo>
                  <a:lnTo>
                    <a:pt x="185" y="36"/>
                  </a:lnTo>
                  <a:lnTo>
                    <a:pt x="174" y="48"/>
                  </a:lnTo>
                  <a:lnTo>
                    <a:pt x="157" y="56"/>
                  </a:lnTo>
                  <a:lnTo>
                    <a:pt x="149" y="73"/>
                  </a:lnTo>
                  <a:lnTo>
                    <a:pt x="137" y="76"/>
                  </a:lnTo>
                  <a:lnTo>
                    <a:pt x="126" y="84"/>
                  </a:lnTo>
                  <a:lnTo>
                    <a:pt x="117" y="92"/>
                  </a:lnTo>
                  <a:lnTo>
                    <a:pt x="109" y="101"/>
                  </a:lnTo>
                  <a:lnTo>
                    <a:pt x="101" y="109"/>
                  </a:lnTo>
                  <a:lnTo>
                    <a:pt x="93" y="121"/>
                  </a:lnTo>
                  <a:lnTo>
                    <a:pt x="89" y="145"/>
                  </a:lnTo>
                  <a:lnTo>
                    <a:pt x="81" y="157"/>
                  </a:lnTo>
                  <a:lnTo>
                    <a:pt x="73" y="170"/>
                  </a:lnTo>
                  <a:lnTo>
                    <a:pt x="68" y="185"/>
                  </a:lnTo>
                  <a:lnTo>
                    <a:pt x="56" y="198"/>
                  </a:lnTo>
                  <a:lnTo>
                    <a:pt x="48" y="215"/>
                  </a:lnTo>
                  <a:lnTo>
                    <a:pt x="40" y="226"/>
                  </a:lnTo>
                  <a:lnTo>
                    <a:pt x="32" y="238"/>
                  </a:lnTo>
                  <a:lnTo>
                    <a:pt x="28" y="246"/>
                  </a:lnTo>
                  <a:lnTo>
                    <a:pt x="17" y="254"/>
                  </a:lnTo>
                  <a:lnTo>
                    <a:pt x="8" y="263"/>
                  </a:lnTo>
                  <a:lnTo>
                    <a:pt x="0" y="266"/>
                  </a:lnTo>
                  <a:lnTo>
                    <a:pt x="56" y="263"/>
                  </a:lnTo>
                  <a:lnTo>
                    <a:pt x="112" y="254"/>
                  </a:lnTo>
                  <a:lnTo>
                    <a:pt x="157" y="235"/>
                  </a:lnTo>
                  <a:lnTo>
                    <a:pt x="193" y="206"/>
                  </a:lnTo>
                  <a:lnTo>
                    <a:pt x="221" y="173"/>
                  </a:lnTo>
                  <a:lnTo>
                    <a:pt x="246" y="125"/>
                  </a:lnTo>
                  <a:lnTo>
                    <a:pt x="255" y="81"/>
                  </a:lnTo>
                  <a:lnTo>
                    <a:pt x="258" y="28"/>
                  </a:lnTo>
                  <a:lnTo>
                    <a:pt x="258" y="0"/>
                  </a:lnTo>
                  <a:close/>
                </a:path>
              </a:pathLst>
            </a:custGeom>
            <a:solidFill>
              <a:srgbClr val="324D96"/>
            </a:solidFill>
            <a:ln w="9525">
              <a:solidFill>
                <a:srgbClr val="808080"/>
              </a:solidFill>
              <a:round/>
              <a:headEnd/>
              <a:tailEnd/>
            </a:ln>
          </p:spPr>
          <p:txBody>
            <a:bodyPr/>
            <a:lstStyle/>
            <a:p>
              <a:endParaRPr lang="en-US"/>
            </a:p>
          </p:txBody>
        </p:sp>
        <p:sp>
          <p:nvSpPr>
            <p:cNvPr id="31819" name="Freeform 75"/>
            <p:cNvSpPr>
              <a:spLocks/>
            </p:cNvSpPr>
            <p:nvPr/>
          </p:nvSpPr>
          <p:spPr bwMode="auto">
            <a:xfrm>
              <a:off x="9676" y="1128"/>
              <a:ext cx="587" cy="323"/>
            </a:xfrm>
            <a:custGeom>
              <a:avLst/>
              <a:gdLst/>
              <a:ahLst/>
              <a:cxnLst>
                <a:cxn ang="0">
                  <a:pos x="33" y="540"/>
                </a:cxn>
                <a:cxn ang="0">
                  <a:pos x="73" y="456"/>
                </a:cxn>
                <a:cxn ang="0">
                  <a:pos x="106" y="391"/>
                </a:cxn>
                <a:cxn ang="0">
                  <a:pos x="137" y="350"/>
                </a:cxn>
                <a:cxn ang="0">
                  <a:pos x="154" y="314"/>
                </a:cxn>
                <a:cxn ang="0">
                  <a:pos x="89" y="274"/>
                </a:cxn>
                <a:cxn ang="0">
                  <a:pos x="41" y="226"/>
                </a:cxn>
                <a:cxn ang="0">
                  <a:pos x="36" y="152"/>
                </a:cxn>
                <a:cxn ang="0">
                  <a:pos x="65" y="64"/>
                </a:cxn>
                <a:cxn ang="0">
                  <a:pos x="134" y="15"/>
                </a:cxn>
                <a:cxn ang="0">
                  <a:pos x="226" y="0"/>
                </a:cxn>
                <a:cxn ang="0">
                  <a:pos x="352" y="36"/>
                </a:cxn>
                <a:cxn ang="0">
                  <a:pos x="369" y="115"/>
                </a:cxn>
                <a:cxn ang="0">
                  <a:pos x="304" y="67"/>
                </a:cxn>
                <a:cxn ang="0">
                  <a:pos x="231" y="76"/>
                </a:cxn>
                <a:cxn ang="0">
                  <a:pos x="174" y="109"/>
                </a:cxn>
                <a:cxn ang="0">
                  <a:pos x="137" y="157"/>
                </a:cxn>
                <a:cxn ang="0">
                  <a:pos x="146" y="226"/>
                </a:cxn>
                <a:cxn ang="0">
                  <a:pos x="190" y="269"/>
                </a:cxn>
                <a:cxn ang="0">
                  <a:pos x="235" y="274"/>
                </a:cxn>
                <a:cxn ang="0">
                  <a:pos x="332" y="254"/>
                </a:cxn>
                <a:cxn ang="0">
                  <a:pos x="430" y="173"/>
                </a:cxn>
                <a:cxn ang="0">
                  <a:pos x="530" y="112"/>
                </a:cxn>
                <a:cxn ang="0">
                  <a:pos x="643" y="59"/>
                </a:cxn>
                <a:cxn ang="0">
                  <a:pos x="740" y="48"/>
                </a:cxn>
                <a:cxn ang="0">
                  <a:pos x="877" y="79"/>
                </a:cxn>
                <a:cxn ang="0">
                  <a:pos x="983" y="168"/>
                </a:cxn>
                <a:cxn ang="0">
                  <a:pos x="1028" y="277"/>
                </a:cxn>
                <a:cxn ang="0">
                  <a:pos x="1006" y="414"/>
                </a:cxn>
                <a:cxn ang="0">
                  <a:pos x="922" y="528"/>
                </a:cxn>
                <a:cxn ang="0">
                  <a:pos x="785" y="581"/>
                </a:cxn>
                <a:cxn ang="0">
                  <a:pos x="732" y="553"/>
                </a:cxn>
                <a:cxn ang="0">
                  <a:pos x="838" y="512"/>
                </a:cxn>
                <a:cxn ang="0">
                  <a:pos x="905" y="436"/>
                </a:cxn>
                <a:cxn ang="0">
                  <a:pos x="934" y="335"/>
                </a:cxn>
                <a:cxn ang="0">
                  <a:pos x="905" y="226"/>
                </a:cxn>
                <a:cxn ang="0">
                  <a:pos x="825" y="140"/>
                </a:cxn>
                <a:cxn ang="0">
                  <a:pos x="715" y="109"/>
                </a:cxn>
                <a:cxn ang="0">
                  <a:pos x="590" y="120"/>
                </a:cxn>
                <a:cxn ang="0">
                  <a:pos x="486" y="185"/>
                </a:cxn>
                <a:cxn ang="0">
                  <a:pos x="421" y="269"/>
                </a:cxn>
                <a:cxn ang="0">
                  <a:pos x="438" y="363"/>
                </a:cxn>
                <a:cxn ang="0">
                  <a:pos x="478" y="403"/>
                </a:cxn>
                <a:cxn ang="0">
                  <a:pos x="534" y="408"/>
                </a:cxn>
                <a:cxn ang="0">
                  <a:pos x="595" y="355"/>
                </a:cxn>
                <a:cxn ang="0">
                  <a:pos x="598" y="305"/>
                </a:cxn>
                <a:cxn ang="0">
                  <a:pos x="635" y="335"/>
                </a:cxn>
                <a:cxn ang="0">
                  <a:pos x="626" y="408"/>
                </a:cxn>
                <a:cxn ang="0">
                  <a:pos x="590" y="464"/>
                </a:cxn>
                <a:cxn ang="0">
                  <a:pos x="534" y="500"/>
                </a:cxn>
                <a:cxn ang="0">
                  <a:pos x="478" y="500"/>
                </a:cxn>
                <a:cxn ang="0">
                  <a:pos x="441" y="475"/>
                </a:cxn>
                <a:cxn ang="0">
                  <a:pos x="369" y="464"/>
                </a:cxn>
                <a:cxn ang="0">
                  <a:pos x="190" y="581"/>
                </a:cxn>
              </a:cxnLst>
              <a:rect l="0" t="0" r="r" b="b"/>
              <a:pathLst>
                <a:path w="1028" h="584">
                  <a:moveTo>
                    <a:pt x="0" y="584"/>
                  </a:moveTo>
                  <a:lnTo>
                    <a:pt x="0" y="553"/>
                  </a:lnTo>
                  <a:lnTo>
                    <a:pt x="13" y="553"/>
                  </a:lnTo>
                  <a:lnTo>
                    <a:pt x="22" y="548"/>
                  </a:lnTo>
                  <a:lnTo>
                    <a:pt x="33" y="540"/>
                  </a:lnTo>
                  <a:lnTo>
                    <a:pt x="41" y="528"/>
                  </a:lnTo>
                  <a:lnTo>
                    <a:pt x="50" y="512"/>
                  </a:lnTo>
                  <a:lnTo>
                    <a:pt x="58" y="500"/>
                  </a:lnTo>
                  <a:lnTo>
                    <a:pt x="65" y="475"/>
                  </a:lnTo>
                  <a:lnTo>
                    <a:pt x="73" y="456"/>
                  </a:lnTo>
                  <a:lnTo>
                    <a:pt x="89" y="431"/>
                  </a:lnTo>
                  <a:lnTo>
                    <a:pt x="94" y="419"/>
                  </a:lnTo>
                  <a:lnTo>
                    <a:pt x="98" y="408"/>
                  </a:lnTo>
                  <a:lnTo>
                    <a:pt x="101" y="399"/>
                  </a:lnTo>
                  <a:lnTo>
                    <a:pt x="106" y="391"/>
                  </a:lnTo>
                  <a:lnTo>
                    <a:pt x="109" y="383"/>
                  </a:lnTo>
                  <a:lnTo>
                    <a:pt x="117" y="378"/>
                  </a:lnTo>
                  <a:lnTo>
                    <a:pt x="122" y="363"/>
                  </a:lnTo>
                  <a:lnTo>
                    <a:pt x="131" y="358"/>
                  </a:lnTo>
                  <a:lnTo>
                    <a:pt x="137" y="350"/>
                  </a:lnTo>
                  <a:lnTo>
                    <a:pt x="150" y="338"/>
                  </a:lnTo>
                  <a:lnTo>
                    <a:pt x="167" y="330"/>
                  </a:lnTo>
                  <a:lnTo>
                    <a:pt x="190" y="322"/>
                  </a:lnTo>
                  <a:lnTo>
                    <a:pt x="170" y="322"/>
                  </a:lnTo>
                  <a:lnTo>
                    <a:pt x="154" y="314"/>
                  </a:lnTo>
                  <a:lnTo>
                    <a:pt x="137" y="314"/>
                  </a:lnTo>
                  <a:lnTo>
                    <a:pt x="122" y="305"/>
                  </a:lnTo>
                  <a:lnTo>
                    <a:pt x="109" y="302"/>
                  </a:lnTo>
                  <a:lnTo>
                    <a:pt x="98" y="282"/>
                  </a:lnTo>
                  <a:lnTo>
                    <a:pt x="89" y="274"/>
                  </a:lnTo>
                  <a:lnTo>
                    <a:pt x="73" y="269"/>
                  </a:lnTo>
                  <a:lnTo>
                    <a:pt x="65" y="257"/>
                  </a:lnTo>
                  <a:lnTo>
                    <a:pt x="58" y="246"/>
                  </a:lnTo>
                  <a:lnTo>
                    <a:pt x="50" y="233"/>
                  </a:lnTo>
                  <a:lnTo>
                    <a:pt x="41" y="226"/>
                  </a:lnTo>
                  <a:lnTo>
                    <a:pt x="41" y="209"/>
                  </a:lnTo>
                  <a:lnTo>
                    <a:pt x="36" y="193"/>
                  </a:lnTo>
                  <a:lnTo>
                    <a:pt x="36" y="181"/>
                  </a:lnTo>
                  <a:lnTo>
                    <a:pt x="36" y="168"/>
                  </a:lnTo>
                  <a:lnTo>
                    <a:pt x="36" y="152"/>
                  </a:lnTo>
                  <a:lnTo>
                    <a:pt x="41" y="132"/>
                  </a:lnTo>
                  <a:lnTo>
                    <a:pt x="41" y="115"/>
                  </a:lnTo>
                  <a:lnTo>
                    <a:pt x="50" y="104"/>
                  </a:lnTo>
                  <a:lnTo>
                    <a:pt x="53" y="84"/>
                  </a:lnTo>
                  <a:lnTo>
                    <a:pt x="65" y="64"/>
                  </a:lnTo>
                  <a:lnTo>
                    <a:pt x="73" y="56"/>
                  </a:lnTo>
                  <a:lnTo>
                    <a:pt x="94" y="39"/>
                  </a:lnTo>
                  <a:lnTo>
                    <a:pt x="106" y="36"/>
                  </a:lnTo>
                  <a:lnTo>
                    <a:pt x="117" y="23"/>
                  </a:lnTo>
                  <a:lnTo>
                    <a:pt x="134" y="15"/>
                  </a:lnTo>
                  <a:lnTo>
                    <a:pt x="150" y="11"/>
                  </a:lnTo>
                  <a:lnTo>
                    <a:pt x="167" y="6"/>
                  </a:lnTo>
                  <a:lnTo>
                    <a:pt x="187" y="3"/>
                  </a:lnTo>
                  <a:lnTo>
                    <a:pt x="207" y="0"/>
                  </a:lnTo>
                  <a:lnTo>
                    <a:pt x="226" y="0"/>
                  </a:lnTo>
                  <a:lnTo>
                    <a:pt x="251" y="3"/>
                  </a:lnTo>
                  <a:lnTo>
                    <a:pt x="284" y="6"/>
                  </a:lnTo>
                  <a:lnTo>
                    <a:pt x="307" y="15"/>
                  </a:lnTo>
                  <a:lnTo>
                    <a:pt x="332" y="23"/>
                  </a:lnTo>
                  <a:lnTo>
                    <a:pt x="352" y="36"/>
                  </a:lnTo>
                  <a:lnTo>
                    <a:pt x="377" y="59"/>
                  </a:lnTo>
                  <a:lnTo>
                    <a:pt x="393" y="79"/>
                  </a:lnTo>
                  <a:lnTo>
                    <a:pt x="408" y="109"/>
                  </a:lnTo>
                  <a:lnTo>
                    <a:pt x="385" y="132"/>
                  </a:lnTo>
                  <a:lnTo>
                    <a:pt x="369" y="115"/>
                  </a:lnTo>
                  <a:lnTo>
                    <a:pt x="360" y="109"/>
                  </a:lnTo>
                  <a:lnTo>
                    <a:pt x="349" y="92"/>
                  </a:lnTo>
                  <a:lnTo>
                    <a:pt x="332" y="84"/>
                  </a:lnTo>
                  <a:lnTo>
                    <a:pt x="316" y="76"/>
                  </a:lnTo>
                  <a:lnTo>
                    <a:pt x="304" y="67"/>
                  </a:lnTo>
                  <a:lnTo>
                    <a:pt x="291" y="64"/>
                  </a:lnTo>
                  <a:lnTo>
                    <a:pt x="271" y="64"/>
                  </a:lnTo>
                  <a:lnTo>
                    <a:pt x="255" y="64"/>
                  </a:lnTo>
                  <a:lnTo>
                    <a:pt x="243" y="67"/>
                  </a:lnTo>
                  <a:lnTo>
                    <a:pt x="231" y="76"/>
                  </a:lnTo>
                  <a:lnTo>
                    <a:pt x="218" y="76"/>
                  </a:lnTo>
                  <a:lnTo>
                    <a:pt x="207" y="79"/>
                  </a:lnTo>
                  <a:lnTo>
                    <a:pt x="198" y="87"/>
                  </a:lnTo>
                  <a:lnTo>
                    <a:pt x="187" y="100"/>
                  </a:lnTo>
                  <a:lnTo>
                    <a:pt x="174" y="109"/>
                  </a:lnTo>
                  <a:lnTo>
                    <a:pt x="162" y="115"/>
                  </a:lnTo>
                  <a:lnTo>
                    <a:pt x="154" y="124"/>
                  </a:lnTo>
                  <a:lnTo>
                    <a:pt x="150" y="132"/>
                  </a:lnTo>
                  <a:lnTo>
                    <a:pt x="146" y="140"/>
                  </a:lnTo>
                  <a:lnTo>
                    <a:pt x="137" y="157"/>
                  </a:lnTo>
                  <a:lnTo>
                    <a:pt x="137" y="168"/>
                  </a:lnTo>
                  <a:lnTo>
                    <a:pt x="134" y="176"/>
                  </a:lnTo>
                  <a:lnTo>
                    <a:pt x="134" y="188"/>
                  </a:lnTo>
                  <a:lnTo>
                    <a:pt x="137" y="201"/>
                  </a:lnTo>
                  <a:lnTo>
                    <a:pt x="146" y="226"/>
                  </a:lnTo>
                  <a:lnTo>
                    <a:pt x="150" y="241"/>
                  </a:lnTo>
                  <a:lnTo>
                    <a:pt x="162" y="254"/>
                  </a:lnTo>
                  <a:lnTo>
                    <a:pt x="170" y="254"/>
                  </a:lnTo>
                  <a:lnTo>
                    <a:pt x="182" y="262"/>
                  </a:lnTo>
                  <a:lnTo>
                    <a:pt x="190" y="269"/>
                  </a:lnTo>
                  <a:lnTo>
                    <a:pt x="198" y="269"/>
                  </a:lnTo>
                  <a:lnTo>
                    <a:pt x="207" y="274"/>
                  </a:lnTo>
                  <a:lnTo>
                    <a:pt x="218" y="274"/>
                  </a:lnTo>
                  <a:lnTo>
                    <a:pt x="226" y="274"/>
                  </a:lnTo>
                  <a:lnTo>
                    <a:pt x="235" y="274"/>
                  </a:lnTo>
                  <a:lnTo>
                    <a:pt x="255" y="274"/>
                  </a:lnTo>
                  <a:lnTo>
                    <a:pt x="276" y="274"/>
                  </a:lnTo>
                  <a:lnTo>
                    <a:pt x="291" y="269"/>
                  </a:lnTo>
                  <a:lnTo>
                    <a:pt x="312" y="262"/>
                  </a:lnTo>
                  <a:lnTo>
                    <a:pt x="332" y="254"/>
                  </a:lnTo>
                  <a:lnTo>
                    <a:pt x="349" y="241"/>
                  </a:lnTo>
                  <a:lnTo>
                    <a:pt x="369" y="226"/>
                  </a:lnTo>
                  <a:lnTo>
                    <a:pt x="393" y="205"/>
                  </a:lnTo>
                  <a:lnTo>
                    <a:pt x="408" y="188"/>
                  </a:lnTo>
                  <a:lnTo>
                    <a:pt x="430" y="173"/>
                  </a:lnTo>
                  <a:lnTo>
                    <a:pt x="449" y="160"/>
                  </a:lnTo>
                  <a:lnTo>
                    <a:pt x="469" y="145"/>
                  </a:lnTo>
                  <a:lnTo>
                    <a:pt x="486" y="132"/>
                  </a:lnTo>
                  <a:lnTo>
                    <a:pt x="506" y="120"/>
                  </a:lnTo>
                  <a:lnTo>
                    <a:pt x="530" y="112"/>
                  </a:lnTo>
                  <a:lnTo>
                    <a:pt x="554" y="104"/>
                  </a:lnTo>
                  <a:lnTo>
                    <a:pt x="575" y="87"/>
                  </a:lnTo>
                  <a:lnTo>
                    <a:pt x="598" y="76"/>
                  </a:lnTo>
                  <a:lnTo>
                    <a:pt x="620" y="64"/>
                  </a:lnTo>
                  <a:lnTo>
                    <a:pt x="643" y="59"/>
                  </a:lnTo>
                  <a:lnTo>
                    <a:pt x="663" y="59"/>
                  </a:lnTo>
                  <a:lnTo>
                    <a:pt x="684" y="51"/>
                  </a:lnTo>
                  <a:lnTo>
                    <a:pt x="701" y="51"/>
                  </a:lnTo>
                  <a:lnTo>
                    <a:pt x="724" y="48"/>
                  </a:lnTo>
                  <a:lnTo>
                    <a:pt x="740" y="48"/>
                  </a:lnTo>
                  <a:lnTo>
                    <a:pt x="768" y="48"/>
                  </a:lnTo>
                  <a:lnTo>
                    <a:pt x="801" y="51"/>
                  </a:lnTo>
                  <a:lnTo>
                    <a:pt x="825" y="59"/>
                  </a:lnTo>
                  <a:lnTo>
                    <a:pt x="853" y="64"/>
                  </a:lnTo>
                  <a:lnTo>
                    <a:pt x="877" y="79"/>
                  </a:lnTo>
                  <a:lnTo>
                    <a:pt x="905" y="92"/>
                  </a:lnTo>
                  <a:lnTo>
                    <a:pt x="927" y="109"/>
                  </a:lnTo>
                  <a:lnTo>
                    <a:pt x="950" y="124"/>
                  </a:lnTo>
                  <a:lnTo>
                    <a:pt x="967" y="145"/>
                  </a:lnTo>
                  <a:lnTo>
                    <a:pt x="983" y="168"/>
                  </a:lnTo>
                  <a:lnTo>
                    <a:pt x="1000" y="185"/>
                  </a:lnTo>
                  <a:lnTo>
                    <a:pt x="1006" y="205"/>
                  </a:lnTo>
                  <a:lnTo>
                    <a:pt x="1019" y="233"/>
                  </a:lnTo>
                  <a:lnTo>
                    <a:pt x="1023" y="254"/>
                  </a:lnTo>
                  <a:lnTo>
                    <a:pt x="1028" y="277"/>
                  </a:lnTo>
                  <a:lnTo>
                    <a:pt x="1028" y="314"/>
                  </a:lnTo>
                  <a:lnTo>
                    <a:pt x="1028" y="338"/>
                  </a:lnTo>
                  <a:lnTo>
                    <a:pt x="1023" y="363"/>
                  </a:lnTo>
                  <a:lnTo>
                    <a:pt x="1019" y="395"/>
                  </a:lnTo>
                  <a:lnTo>
                    <a:pt x="1006" y="414"/>
                  </a:lnTo>
                  <a:lnTo>
                    <a:pt x="1000" y="436"/>
                  </a:lnTo>
                  <a:lnTo>
                    <a:pt x="983" y="464"/>
                  </a:lnTo>
                  <a:lnTo>
                    <a:pt x="967" y="484"/>
                  </a:lnTo>
                  <a:lnTo>
                    <a:pt x="942" y="509"/>
                  </a:lnTo>
                  <a:lnTo>
                    <a:pt x="922" y="528"/>
                  </a:lnTo>
                  <a:lnTo>
                    <a:pt x="894" y="548"/>
                  </a:lnTo>
                  <a:lnTo>
                    <a:pt x="866" y="556"/>
                  </a:lnTo>
                  <a:lnTo>
                    <a:pt x="838" y="568"/>
                  </a:lnTo>
                  <a:lnTo>
                    <a:pt x="810" y="576"/>
                  </a:lnTo>
                  <a:lnTo>
                    <a:pt x="785" y="581"/>
                  </a:lnTo>
                  <a:lnTo>
                    <a:pt x="749" y="584"/>
                  </a:lnTo>
                  <a:lnTo>
                    <a:pt x="720" y="584"/>
                  </a:lnTo>
                  <a:lnTo>
                    <a:pt x="707" y="584"/>
                  </a:lnTo>
                  <a:lnTo>
                    <a:pt x="707" y="553"/>
                  </a:lnTo>
                  <a:lnTo>
                    <a:pt x="732" y="553"/>
                  </a:lnTo>
                  <a:lnTo>
                    <a:pt x="757" y="548"/>
                  </a:lnTo>
                  <a:lnTo>
                    <a:pt x="780" y="548"/>
                  </a:lnTo>
                  <a:lnTo>
                    <a:pt x="801" y="537"/>
                  </a:lnTo>
                  <a:lnTo>
                    <a:pt x="816" y="528"/>
                  </a:lnTo>
                  <a:lnTo>
                    <a:pt x="838" y="512"/>
                  </a:lnTo>
                  <a:lnTo>
                    <a:pt x="853" y="500"/>
                  </a:lnTo>
                  <a:lnTo>
                    <a:pt x="874" y="484"/>
                  </a:lnTo>
                  <a:lnTo>
                    <a:pt x="886" y="472"/>
                  </a:lnTo>
                  <a:lnTo>
                    <a:pt x="897" y="456"/>
                  </a:lnTo>
                  <a:lnTo>
                    <a:pt x="905" y="436"/>
                  </a:lnTo>
                  <a:lnTo>
                    <a:pt x="919" y="419"/>
                  </a:lnTo>
                  <a:lnTo>
                    <a:pt x="927" y="403"/>
                  </a:lnTo>
                  <a:lnTo>
                    <a:pt x="930" y="383"/>
                  </a:lnTo>
                  <a:lnTo>
                    <a:pt x="934" y="358"/>
                  </a:lnTo>
                  <a:lnTo>
                    <a:pt x="934" y="335"/>
                  </a:lnTo>
                  <a:lnTo>
                    <a:pt x="930" y="314"/>
                  </a:lnTo>
                  <a:lnTo>
                    <a:pt x="930" y="282"/>
                  </a:lnTo>
                  <a:lnTo>
                    <a:pt x="922" y="262"/>
                  </a:lnTo>
                  <a:lnTo>
                    <a:pt x="914" y="246"/>
                  </a:lnTo>
                  <a:lnTo>
                    <a:pt x="905" y="226"/>
                  </a:lnTo>
                  <a:lnTo>
                    <a:pt x="894" y="201"/>
                  </a:lnTo>
                  <a:lnTo>
                    <a:pt x="877" y="185"/>
                  </a:lnTo>
                  <a:lnTo>
                    <a:pt x="866" y="168"/>
                  </a:lnTo>
                  <a:lnTo>
                    <a:pt x="846" y="157"/>
                  </a:lnTo>
                  <a:lnTo>
                    <a:pt x="825" y="140"/>
                  </a:lnTo>
                  <a:lnTo>
                    <a:pt x="805" y="132"/>
                  </a:lnTo>
                  <a:lnTo>
                    <a:pt x="785" y="124"/>
                  </a:lnTo>
                  <a:lnTo>
                    <a:pt x="760" y="115"/>
                  </a:lnTo>
                  <a:lnTo>
                    <a:pt x="740" y="112"/>
                  </a:lnTo>
                  <a:lnTo>
                    <a:pt x="715" y="109"/>
                  </a:lnTo>
                  <a:lnTo>
                    <a:pt x="692" y="109"/>
                  </a:lnTo>
                  <a:lnTo>
                    <a:pt x="668" y="109"/>
                  </a:lnTo>
                  <a:lnTo>
                    <a:pt x="643" y="112"/>
                  </a:lnTo>
                  <a:lnTo>
                    <a:pt x="620" y="115"/>
                  </a:lnTo>
                  <a:lnTo>
                    <a:pt x="590" y="120"/>
                  </a:lnTo>
                  <a:lnTo>
                    <a:pt x="570" y="132"/>
                  </a:lnTo>
                  <a:lnTo>
                    <a:pt x="547" y="140"/>
                  </a:lnTo>
                  <a:lnTo>
                    <a:pt x="530" y="157"/>
                  </a:lnTo>
                  <a:lnTo>
                    <a:pt x="502" y="168"/>
                  </a:lnTo>
                  <a:lnTo>
                    <a:pt x="486" y="185"/>
                  </a:lnTo>
                  <a:lnTo>
                    <a:pt x="469" y="196"/>
                  </a:lnTo>
                  <a:lnTo>
                    <a:pt x="453" y="213"/>
                  </a:lnTo>
                  <a:lnTo>
                    <a:pt x="441" y="233"/>
                  </a:lnTo>
                  <a:lnTo>
                    <a:pt x="430" y="254"/>
                  </a:lnTo>
                  <a:lnTo>
                    <a:pt x="421" y="269"/>
                  </a:lnTo>
                  <a:lnTo>
                    <a:pt x="416" y="282"/>
                  </a:lnTo>
                  <a:lnTo>
                    <a:pt x="416" y="314"/>
                  </a:lnTo>
                  <a:lnTo>
                    <a:pt x="416" y="330"/>
                  </a:lnTo>
                  <a:lnTo>
                    <a:pt x="421" y="347"/>
                  </a:lnTo>
                  <a:lnTo>
                    <a:pt x="438" y="363"/>
                  </a:lnTo>
                  <a:lnTo>
                    <a:pt x="449" y="383"/>
                  </a:lnTo>
                  <a:lnTo>
                    <a:pt x="458" y="391"/>
                  </a:lnTo>
                  <a:lnTo>
                    <a:pt x="466" y="395"/>
                  </a:lnTo>
                  <a:lnTo>
                    <a:pt x="474" y="399"/>
                  </a:lnTo>
                  <a:lnTo>
                    <a:pt x="478" y="403"/>
                  </a:lnTo>
                  <a:lnTo>
                    <a:pt x="489" y="403"/>
                  </a:lnTo>
                  <a:lnTo>
                    <a:pt x="497" y="408"/>
                  </a:lnTo>
                  <a:lnTo>
                    <a:pt x="506" y="408"/>
                  </a:lnTo>
                  <a:lnTo>
                    <a:pt x="517" y="408"/>
                  </a:lnTo>
                  <a:lnTo>
                    <a:pt x="534" y="408"/>
                  </a:lnTo>
                  <a:lnTo>
                    <a:pt x="550" y="403"/>
                  </a:lnTo>
                  <a:lnTo>
                    <a:pt x="562" y="399"/>
                  </a:lnTo>
                  <a:lnTo>
                    <a:pt x="575" y="386"/>
                  </a:lnTo>
                  <a:lnTo>
                    <a:pt x="587" y="378"/>
                  </a:lnTo>
                  <a:lnTo>
                    <a:pt x="595" y="355"/>
                  </a:lnTo>
                  <a:lnTo>
                    <a:pt x="598" y="342"/>
                  </a:lnTo>
                  <a:lnTo>
                    <a:pt x="606" y="322"/>
                  </a:lnTo>
                  <a:lnTo>
                    <a:pt x="606" y="322"/>
                  </a:lnTo>
                  <a:lnTo>
                    <a:pt x="598" y="314"/>
                  </a:lnTo>
                  <a:lnTo>
                    <a:pt x="598" y="305"/>
                  </a:lnTo>
                  <a:lnTo>
                    <a:pt x="598" y="302"/>
                  </a:lnTo>
                  <a:lnTo>
                    <a:pt x="626" y="282"/>
                  </a:lnTo>
                  <a:lnTo>
                    <a:pt x="631" y="305"/>
                  </a:lnTo>
                  <a:lnTo>
                    <a:pt x="635" y="322"/>
                  </a:lnTo>
                  <a:lnTo>
                    <a:pt x="635" y="335"/>
                  </a:lnTo>
                  <a:lnTo>
                    <a:pt x="635" y="350"/>
                  </a:lnTo>
                  <a:lnTo>
                    <a:pt x="635" y="363"/>
                  </a:lnTo>
                  <a:lnTo>
                    <a:pt x="635" y="383"/>
                  </a:lnTo>
                  <a:lnTo>
                    <a:pt x="631" y="395"/>
                  </a:lnTo>
                  <a:lnTo>
                    <a:pt x="626" y="408"/>
                  </a:lnTo>
                  <a:lnTo>
                    <a:pt x="626" y="419"/>
                  </a:lnTo>
                  <a:lnTo>
                    <a:pt x="615" y="431"/>
                  </a:lnTo>
                  <a:lnTo>
                    <a:pt x="611" y="444"/>
                  </a:lnTo>
                  <a:lnTo>
                    <a:pt x="598" y="456"/>
                  </a:lnTo>
                  <a:lnTo>
                    <a:pt x="590" y="464"/>
                  </a:lnTo>
                  <a:lnTo>
                    <a:pt x="578" y="472"/>
                  </a:lnTo>
                  <a:lnTo>
                    <a:pt x="567" y="480"/>
                  </a:lnTo>
                  <a:lnTo>
                    <a:pt x="559" y="484"/>
                  </a:lnTo>
                  <a:lnTo>
                    <a:pt x="547" y="495"/>
                  </a:lnTo>
                  <a:lnTo>
                    <a:pt x="534" y="500"/>
                  </a:lnTo>
                  <a:lnTo>
                    <a:pt x="525" y="500"/>
                  </a:lnTo>
                  <a:lnTo>
                    <a:pt x="506" y="500"/>
                  </a:lnTo>
                  <a:lnTo>
                    <a:pt x="497" y="500"/>
                  </a:lnTo>
                  <a:lnTo>
                    <a:pt x="486" y="500"/>
                  </a:lnTo>
                  <a:lnTo>
                    <a:pt x="478" y="500"/>
                  </a:lnTo>
                  <a:lnTo>
                    <a:pt x="474" y="495"/>
                  </a:lnTo>
                  <a:lnTo>
                    <a:pt x="466" y="495"/>
                  </a:lnTo>
                  <a:lnTo>
                    <a:pt x="453" y="484"/>
                  </a:lnTo>
                  <a:lnTo>
                    <a:pt x="449" y="480"/>
                  </a:lnTo>
                  <a:lnTo>
                    <a:pt x="441" y="475"/>
                  </a:lnTo>
                  <a:lnTo>
                    <a:pt x="421" y="467"/>
                  </a:lnTo>
                  <a:lnTo>
                    <a:pt x="408" y="456"/>
                  </a:lnTo>
                  <a:lnTo>
                    <a:pt x="397" y="444"/>
                  </a:lnTo>
                  <a:lnTo>
                    <a:pt x="385" y="419"/>
                  </a:lnTo>
                  <a:lnTo>
                    <a:pt x="369" y="464"/>
                  </a:lnTo>
                  <a:lnTo>
                    <a:pt x="340" y="495"/>
                  </a:lnTo>
                  <a:lnTo>
                    <a:pt x="312" y="528"/>
                  </a:lnTo>
                  <a:lnTo>
                    <a:pt x="279" y="548"/>
                  </a:lnTo>
                  <a:lnTo>
                    <a:pt x="235" y="565"/>
                  </a:lnTo>
                  <a:lnTo>
                    <a:pt x="190" y="581"/>
                  </a:lnTo>
                  <a:lnTo>
                    <a:pt x="137" y="584"/>
                  </a:lnTo>
                  <a:lnTo>
                    <a:pt x="78" y="584"/>
                  </a:lnTo>
                  <a:lnTo>
                    <a:pt x="0" y="584"/>
                  </a:lnTo>
                </a:path>
              </a:pathLst>
            </a:custGeom>
            <a:solidFill>
              <a:srgbClr val="0000FF"/>
            </a:solidFill>
            <a:ln w="1270" cap="flat" cmpd="sng">
              <a:solidFill>
                <a:srgbClr val="808080"/>
              </a:solidFill>
              <a:prstDash val="solid"/>
              <a:round/>
              <a:headEnd type="none" w="med" len="med"/>
              <a:tailEnd type="none" w="med" len="med"/>
            </a:ln>
            <a:effectLst/>
          </p:spPr>
          <p:txBody>
            <a:bodyPr/>
            <a:lstStyle/>
            <a:p>
              <a:endParaRPr lang="en-US"/>
            </a:p>
          </p:txBody>
        </p:sp>
        <p:sp>
          <p:nvSpPr>
            <p:cNvPr id="31820" name="Freeform 76"/>
            <p:cNvSpPr>
              <a:spLocks/>
            </p:cNvSpPr>
            <p:nvPr/>
          </p:nvSpPr>
          <p:spPr bwMode="auto">
            <a:xfrm>
              <a:off x="9741" y="1279"/>
              <a:ext cx="147" cy="147"/>
            </a:xfrm>
            <a:custGeom>
              <a:avLst/>
              <a:gdLst/>
              <a:ahLst/>
              <a:cxnLst>
                <a:cxn ang="0">
                  <a:pos x="258" y="0"/>
                </a:cxn>
                <a:cxn ang="0">
                  <a:pos x="238" y="8"/>
                </a:cxn>
                <a:cxn ang="0">
                  <a:pos x="221" y="20"/>
                </a:cxn>
                <a:cxn ang="0">
                  <a:pos x="207" y="28"/>
                </a:cxn>
                <a:cxn ang="0">
                  <a:pos x="185" y="36"/>
                </a:cxn>
                <a:cxn ang="0">
                  <a:pos x="174" y="48"/>
                </a:cxn>
                <a:cxn ang="0">
                  <a:pos x="157" y="56"/>
                </a:cxn>
                <a:cxn ang="0">
                  <a:pos x="149" y="73"/>
                </a:cxn>
                <a:cxn ang="0">
                  <a:pos x="137" y="76"/>
                </a:cxn>
                <a:cxn ang="0">
                  <a:pos x="126" y="84"/>
                </a:cxn>
                <a:cxn ang="0">
                  <a:pos x="117" y="92"/>
                </a:cxn>
                <a:cxn ang="0">
                  <a:pos x="109" y="101"/>
                </a:cxn>
                <a:cxn ang="0">
                  <a:pos x="101" y="109"/>
                </a:cxn>
                <a:cxn ang="0">
                  <a:pos x="93" y="121"/>
                </a:cxn>
                <a:cxn ang="0">
                  <a:pos x="89" y="145"/>
                </a:cxn>
                <a:cxn ang="0">
                  <a:pos x="81" y="157"/>
                </a:cxn>
                <a:cxn ang="0">
                  <a:pos x="73" y="170"/>
                </a:cxn>
                <a:cxn ang="0">
                  <a:pos x="68" y="185"/>
                </a:cxn>
                <a:cxn ang="0">
                  <a:pos x="56" y="198"/>
                </a:cxn>
                <a:cxn ang="0">
                  <a:pos x="48" y="215"/>
                </a:cxn>
                <a:cxn ang="0">
                  <a:pos x="40" y="226"/>
                </a:cxn>
                <a:cxn ang="0">
                  <a:pos x="32" y="238"/>
                </a:cxn>
                <a:cxn ang="0">
                  <a:pos x="28" y="246"/>
                </a:cxn>
                <a:cxn ang="0">
                  <a:pos x="17" y="254"/>
                </a:cxn>
                <a:cxn ang="0">
                  <a:pos x="8" y="263"/>
                </a:cxn>
                <a:cxn ang="0">
                  <a:pos x="0" y="266"/>
                </a:cxn>
                <a:cxn ang="0">
                  <a:pos x="56" y="263"/>
                </a:cxn>
                <a:cxn ang="0">
                  <a:pos x="112" y="254"/>
                </a:cxn>
                <a:cxn ang="0">
                  <a:pos x="157" y="235"/>
                </a:cxn>
                <a:cxn ang="0">
                  <a:pos x="193" y="206"/>
                </a:cxn>
                <a:cxn ang="0">
                  <a:pos x="221" y="173"/>
                </a:cxn>
                <a:cxn ang="0">
                  <a:pos x="246" y="125"/>
                </a:cxn>
                <a:cxn ang="0">
                  <a:pos x="255" y="81"/>
                </a:cxn>
                <a:cxn ang="0">
                  <a:pos x="258" y="28"/>
                </a:cxn>
                <a:cxn ang="0">
                  <a:pos x="258" y="0"/>
                </a:cxn>
              </a:cxnLst>
              <a:rect l="0" t="0" r="r" b="b"/>
              <a:pathLst>
                <a:path w="258" h="266">
                  <a:moveTo>
                    <a:pt x="258" y="0"/>
                  </a:moveTo>
                  <a:lnTo>
                    <a:pt x="238" y="8"/>
                  </a:lnTo>
                  <a:lnTo>
                    <a:pt x="221" y="20"/>
                  </a:lnTo>
                  <a:lnTo>
                    <a:pt x="207" y="28"/>
                  </a:lnTo>
                  <a:lnTo>
                    <a:pt x="185" y="36"/>
                  </a:lnTo>
                  <a:lnTo>
                    <a:pt x="174" y="48"/>
                  </a:lnTo>
                  <a:lnTo>
                    <a:pt x="157" y="56"/>
                  </a:lnTo>
                  <a:lnTo>
                    <a:pt x="149" y="73"/>
                  </a:lnTo>
                  <a:lnTo>
                    <a:pt x="137" y="76"/>
                  </a:lnTo>
                  <a:lnTo>
                    <a:pt x="126" y="84"/>
                  </a:lnTo>
                  <a:lnTo>
                    <a:pt x="117" y="92"/>
                  </a:lnTo>
                  <a:lnTo>
                    <a:pt x="109" y="101"/>
                  </a:lnTo>
                  <a:lnTo>
                    <a:pt x="101" y="109"/>
                  </a:lnTo>
                  <a:lnTo>
                    <a:pt x="93" y="121"/>
                  </a:lnTo>
                  <a:lnTo>
                    <a:pt x="89" y="145"/>
                  </a:lnTo>
                  <a:lnTo>
                    <a:pt x="81" y="157"/>
                  </a:lnTo>
                  <a:lnTo>
                    <a:pt x="73" y="170"/>
                  </a:lnTo>
                  <a:lnTo>
                    <a:pt x="68" y="185"/>
                  </a:lnTo>
                  <a:lnTo>
                    <a:pt x="56" y="198"/>
                  </a:lnTo>
                  <a:lnTo>
                    <a:pt x="48" y="215"/>
                  </a:lnTo>
                  <a:lnTo>
                    <a:pt x="40" y="226"/>
                  </a:lnTo>
                  <a:lnTo>
                    <a:pt x="32" y="238"/>
                  </a:lnTo>
                  <a:lnTo>
                    <a:pt x="28" y="246"/>
                  </a:lnTo>
                  <a:lnTo>
                    <a:pt x="17" y="254"/>
                  </a:lnTo>
                  <a:lnTo>
                    <a:pt x="8" y="263"/>
                  </a:lnTo>
                  <a:lnTo>
                    <a:pt x="0" y="266"/>
                  </a:lnTo>
                  <a:lnTo>
                    <a:pt x="56" y="263"/>
                  </a:lnTo>
                  <a:lnTo>
                    <a:pt x="112" y="254"/>
                  </a:lnTo>
                  <a:lnTo>
                    <a:pt x="157" y="235"/>
                  </a:lnTo>
                  <a:lnTo>
                    <a:pt x="193" y="206"/>
                  </a:lnTo>
                  <a:lnTo>
                    <a:pt x="221" y="173"/>
                  </a:lnTo>
                  <a:lnTo>
                    <a:pt x="246" y="125"/>
                  </a:lnTo>
                  <a:lnTo>
                    <a:pt x="255" y="81"/>
                  </a:lnTo>
                  <a:lnTo>
                    <a:pt x="258" y="28"/>
                  </a:lnTo>
                  <a:lnTo>
                    <a:pt x="258" y="0"/>
                  </a:lnTo>
                  <a:close/>
                </a:path>
              </a:pathLst>
            </a:custGeom>
            <a:solidFill>
              <a:srgbClr val="FFFFFF"/>
            </a:solidFill>
            <a:ln w="9525">
              <a:solidFill>
                <a:srgbClr val="808080"/>
              </a:solidFill>
              <a:round/>
              <a:headEnd/>
              <a:tailEnd/>
            </a:ln>
          </p:spPr>
          <p:txBody>
            <a:bodyPr/>
            <a:lstStyle/>
            <a:p>
              <a:endParaRPr lang="en-US"/>
            </a:p>
          </p:txBody>
        </p:sp>
        <p:sp>
          <p:nvSpPr>
            <p:cNvPr id="31821" name="Freeform 77"/>
            <p:cNvSpPr>
              <a:spLocks/>
            </p:cNvSpPr>
            <p:nvPr/>
          </p:nvSpPr>
          <p:spPr bwMode="auto">
            <a:xfrm>
              <a:off x="9741" y="1279"/>
              <a:ext cx="147" cy="147"/>
            </a:xfrm>
            <a:custGeom>
              <a:avLst/>
              <a:gdLst/>
              <a:ahLst/>
              <a:cxnLst>
                <a:cxn ang="0">
                  <a:pos x="258" y="0"/>
                </a:cxn>
                <a:cxn ang="0">
                  <a:pos x="258" y="0"/>
                </a:cxn>
                <a:cxn ang="0">
                  <a:pos x="238" y="8"/>
                </a:cxn>
                <a:cxn ang="0">
                  <a:pos x="221" y="20"/>
                </a:cxn>
                <a:cxn ang="0">
                  <a:pos x="207" y="28"/>
                </a:cxn>
                <a:cxn ang="0">
                  <a:pos x="185" y="36"/>
                </a:cxn>
                <a:cxn ang="0">
                  <a:pos x="174" y="48"/>
                </a:cxn>
                <a:cxn ang="0">
                  <a:pos x="157" y="56"/>
                </a:cxn>
                <a:cxn ang="0">
                  <a:pos x="149" y="73"/>
                </a:cxn>
                <a:cxn ang="0">
                  <a:pos x="137" y="76"/>
                </a:cxn>
                <a:cxn ang="0">
                  <a:pos x="126" y="84"/>
                </a:cxn>
                <a:cxn ang="0">
                  <a:pos x="117" y="92"/>
                </a:cxn>
                <a:cxn ang="0">
                  <a:pos x="109" y="101"/>
                </a:cxn>
                <a:cxn ang="0">
                  <a:pos x="101" y="109"/>
                </a:cxn>
                <a:cxn ang="0">
                  <a:pos x="93" y="121"/>
                </a:cxn>
                <a:cxn ang="0">
                  <a:pos x="89" y="145"/>
                </a:cxn>
                <a:cxn ang="0">
                  <a:pos x="81" y="157"/>
                </a:cxn>
                <a:cxn ang="0">
                  <a:pos x="73" y="170"/>
                </a:cxn>
                <a:cxn ang="0">
                  <a:pos x="68" y="185"/>
                </a:cxn>
                <a:cxn ang="0">
                  <a:pos x="56" y="198"/>
                </a:cxn>
                <a:cxn ang="0">
                  <a:pos x="48" y="215"/>
                </a:cxn>
                <a:cxn ang="0">
                  <a:pos x="40" y="226"/>
                </a:cxn>
                <a:cxn ang="0">
                  <a:pos x="32" y="238"/>
                </a:cxn>
                <a:cxn ang="0">
                  <a:pos x="28" y="246"/>
                </a:cxn>
                <a:cxn ang="0">
                  <a:pos x="17" y="254"/>
                </a:cxn>
                <a:cxn ang="0">
                  <a:pos x="8" y="263"/>
                </a:cxn>
                <a:cxn ang="0">
                  <a:pos x="0" y="266"/>
                </a:cxn>
                <a:cxn ang="0">
                  <a:pos x="56" y="263"/>
                </a:cxn>
                <a:cxn ang="0">
                  <a:pos x="112" y="254"/>
                </a:cxn>
                <a:cxn ang="0">
                  <a:pos x="157" y="235"/>
                </a:cxn>
                <a:cxn ang="0">
                  <a:pos x="193" y="206"/>
                </a:cxn>
                <a:cxn ang="0">
                  <a:pos x="221" y="173"/>
                </a:cxn>
                <a:cxn ang="0">
                  <a:pos x="246" y="125"/>
                </a:cxn>
                <a:cxn ang="0">
                  <a:pos x="255" y="81"/>
                </a:cxn>
                <a:cxn ang="0">
                  <a:pos x="258" y="28"/>
                </a:cxn>
                <a:cxn ang="0">
                  <a:pos x="258" y="0"/>
                </a:cxn>
              </a:cxnLst>
              <a:rect l="0" t="0" r="r" b="b"/>
              <a:pathLst>
                <a:path w="258" h="266">
                  <a:moveTo>
                    <a:pt x="258" y="0"/>
                  </a:moveTo>
                  <a:lnTo>
                    <a:pt x="258" y="0"/>
                  </a:lnTo>
                  <a:lnTo>
                    <a:pt x="238" y="8"/>
                  </a:lnTo>
                  <a:lnTo>
                    <a:pt x="221" y="20"/>
                  </a:lnTo>
                  <a:lnTo>
                    <a:pt x="207" y="28"/>
                  </a:lnTo>
                  <a:lnTo>
                    <a:pt x="185" y="36"/>
                  </a:lnTo>
                  <a:lnTo>
                    <a:pt x="174" y="48"/>
                  </a:lnTo>
                  <a:lnTo>
                    <a:pt x="157" y="56"/>
                  </a:lnTo>
                  <a:lnTo>
                    <a:pt x="149" y="73"/>
                  </a:lnTo>
                  <a:lnTo>
                    <a:pt x="137" y="76"/>
                  </a:lnTo>
                  <a:lnTo>
                    <a:pt x="126" y="84"/>
                  </a:lnTo>
                  <a:lnTo>
                    <a:pt x="117" y="92"/>
                  </a:lnTo>
                  <a:lnTo>
                    <a:pt x="109" y="101"/>
                  </a:lnTo>
                  <a:lnTo>
                    <a:pt x="101" y="109"/>
                  </a:lnTo>
                  <a:lnTo>
                    <a:pt x="93" y="121"/>
                  </a:lnTo>
                  <a:lnTo>
                    <a:pt x="89" y="145"/>
                  </a:lnTo>
                  <a:lnTo>
                    <a:pt x="81" y="157"/>
                  </a:lnTo>
                  <a:lnTo>
                    <a:pt x="73" y="170"/>
                  </a:lnTo>
                  <a:lnTo>
                    <a:pt x="68" y="185"/>
                  </a:lnTo>
                  <a:lnTo>
                    <a:pt x="56" y="198"/>
                  </a:lnTo>
                  <a:lnTo>
                    <a:pt x="48" y="215"/>
                  </a:lnTo>
                  <a:lnTo>
                    <a:pt x="40" y="226"/>
                  </a:lnTo>
                  <a:lnTo>
                    <a:pt x="32" y="238"/>
                  </a:lnTo>
                  <a:lnTo>
                    <a:pt x="28" y="246"/>
                  </a:lnTo>
                  <a:lnTo>
                    <a:pt x="17" y="254"/>
                  </a:lnTo>
                  <a:lnTo>
                    <a:pt x="8" y="263"/>
                  </a:lnTo>
                  <a:lnTo>
                    <a:pt x="0" y="266"/>
                  </a:lnTo>
                  <a:lnTo>
                    <a:pt x="56" y="263"/>
                  </a:lnTo>
                  <a:lnTo>
                    <a:pt x="112" y="254"/>
                  </a:lnTo>
                  <a:lnTo>
                    <a:pt x="157" y="235"/>
                  </a:lnTo>
                  <a:lnTo>
                    <a:pt x="193" y="206"/>
                  </a:lnTo>
                  <a:lnTo>
                    <a:pt x="221" y="173"/>
                  </a:lnTo>
                  <a:lnTo>
                    <a:pt x="246" y="125"/>
                  </a:lnTo>
                  <a:lnTo>
                    <a:pt x="255" y="81"/>
                  </a:lnTo>
                  <a:lnTo>
                    <a:pt x="258" y="28"/>
                  </a:lnTo>
                  <a:lnTo>
                    <a:pt x="258" y="0"/>
                  </a:lnTo>
                </a:path>
              </a:pathLst>
            </a:custGeom>
            <a:noFill/>
            <a:ln w="1270">
              <a:solidFill>
                <a:srgbClr val="808080"/>
              </a:solidFill>
              <a:prstDash val="solid"/>
              <a:round/>
              <a:headEnd/>
              <a:tailEnd/>
            </a:ln>
          </p:spPr>
          <p:txBody>
            <a:bodyPr/>
            <a:lstStyle/>
            <a:p>
              <a:endParaRPr lang="en-US"/>
            </a:p>
          </p:txBody>
        </p:sp>
        <p:sp>
          <p:nvSpPr>
            <p:cNvPr id="31822" name="Freeform 78"/>
            <p:cNvSpPr>
              <a:spLocks/>
            </p:cNvSpPr>
            <p:nvPr/>
          </p:nvSpPr>
          <p:spPr bwMode="auto">
            <a:xfrm>
              <a:off x="2209" y="1300"/>
              <a:ext cx="7507" cy="13"/>
            </a:xfrm>
            <a:custGeom>
              <a:avLst/>
              <a:gdLst/>
              <a:ahLst/>
              <a:cxnLst>
                <a:cxn ang="0">
                  <a:pos x="13151" y="12"/>
                </a:cxn>
                <a:cxn ang="0">
                  <a:pos x="13151" y="0"/>
                </a:cxn>
                <a:cxn ang="0">
                  <a:pos x="0" y="0"/>
                </a:cxn>
                <a:cxn ang="0">
                  <a:pos x="0" y="25"/>
                </a:cxn>
                <a:cxn ang="0">
                  <a:pos x="13151" y="25"/>
                </a:cxn>
                <a:cxn ang="0">
                  <a:pos x="13151" y="12"/>
                </a:cxn>
              </a:cxnLst>
              <a:rect l="0" t="0" r="r" b="b"/>
              <a:pathLst>
                <a:path w="13151" h="25">
                  <a:moveTo>
                    <a:pt x="13151" y="12"/>
                  </a:moveTo>
                  <a:lnTo>
                    <a:pt x="13151" y="0"/>
                  </a:lnTo>
                  <a:lnTo>
                    <a:pt x="0" y="0"/>
                  </a:lnTo>
                  <a:lnTo>
                    <a:pt x="0" y="25"/>
                  </a:lnTo>
                  <a:lnTo>
                    <a:pt x="13151" y="25"/>
                  </a:lnTo>
                  <a:lnTo>
                    <a:pt x="13151" y="12"/>
                  </a:lnTo>
                  <a:close/>
                </a:path>
              </a:pathLst>
            </a:custGeom>
            <a:solidFill>
              <a:srgbClr val="121415"/>
            </a:solidFill>
            <a:ln w="9525">
              <a:solidFill>
                <a:srgbClr val="808080"/>
              </a:solidFill>
              <a:round/>
              <a:headEnd/>
              <a:tailEnd/>
            </a:ln>
          </p:spPr>
          <p:txBody>
            <a:bodyPr/>
            <a:lstStyle/>
            <a:p>
              <a:endParaRPr lang="en-US"/>
            </a:p>
          </p:txBody>
        </p:sp>
        <p:sp>
          <p:nvSpPr>
            <p:cNvPr id="31823" name="Freeform 79"/>
            <p:cNvSpPr>
              <a:spLocks/>
            </p:cNvSpPr>
            <p:nvPr/>
          </p:nvSpPr>
          <p:spPr bwMode="auto">
            <a:xfrm>
              <a:off x="2248" y="1326"/>
              <a:ext cx="7479" cy="38"/>
            </a:xfrm>
            <a:custGeom>
              <a:avLst/>
              <a:gdLst/>
              <a:ahLst/>
              <a:cxnLst>
                <a:cxn ang="0">
                  <a:pos x="13102" y="33"/>
                </a:cxn>
                <a:cxn ang="0">
                  <a:pos x="13102" y="0"/>
                </a:cxn>
                <a:cxn ang="0">
                  <a:pos x="0" y="0"/>
                </a:cxn>
                <a:cxn ang="0">
                  <a:pos x="0" y="70"/>
                </a:cxn>
                <a:cxn ang="0">
                  <a:pos x="13102" y="70"/>
                </a:cxn>
                <a:cxn ang="0">
                  <a:pos x="13102" y="33"/>
                </a:cxn>
              </a:cxnLst>
              <a:rect l="0" t="0" r="r" b="b"/>
              <a:pathLst>
                <a:path w="13102" h="70">
                  <a:moveTo>
                    <a:pt x="13102" y="33"/>
                  </a:moveTo>
                  <a:lnTo>
                    <a:pt x="13102" y="0"/>
                  </a:lnTo>
                  <a:lnTo>
                    <a:pt x="0" y="0"/>
                  </a:lnTo>
                  <a:lnTo>
                    <a:pt x="0" y="70"/>
                  </a:lnTo>
                  <a:lnTo>
                    <a:pt x="13102" y="70"/>
                  </a:lnTo>
                  <a:lnTo>
                    <a:pt x="13102" y="33"/>
                  </a:lnTo>
                  <a:close/>
                </a:path>
              </a:pathLst>
            </a:custGeom>
            <a:solidFill>
              <a:srgbClr val="FF00FF"/>
            </a:solidFill>
            <a:ln w="9525">
              <a:solidFill>
                <a:srgbClr val="808080"/>
              </a:solidFill>
              <a:round/>
              <a:headEnd/>
              <a:tailEnd/>
            </a:ln>
          </p:spPr>
          <p:txBody>
            <a:bodyPr/>
            <a:lstStyle/>
            <a:p>
              <a:endParaRPr lang="en-US"/>
            </a:p>
          </p:txBody>
        </p:sp>
        <p:sp>
          <p:nvSpPr>
            <p:cNvPr id="31824" name="Line 80"/>
            <p:cNvSpPr>
              <a:spLocks noChangeShapeType="1"/>
            </p:cNvSpPr>
            <p:nvPr/>
          </p:nvSpPr>
          <p:spPr bwMode="auto">
            <a:xfrm>
              <a:off x="2272" y="1266"/>
              <a:ext cx="7396" cy="1"/>
            </a:xfrm>
            <a:prstGeom prst="line">
              <a:avLst/>
            </a:prstGeom>
            <a:noFill/>
            <a:ln w="1270">
              <a:solidFill>
                <a:srgbClr val="808080"/>
              </a:solidFill>
              <a:round/>
              <a:headEnd/>
              <a:tailEnd/>
            </a:ln>
          </p:spPr>
          <p:txBody>
            <a:bodyPr/>
            <a:lstStyle/>
            <a:p>
              <a:endParaRPr lang="en-US"/>
            </a:p>
          </p:txBody>
        </p:sp>
        <p:sp>
          <p:nvSpPr>
            <p:cNvPr id="31825" name="Freeform 81"/>
            <p:cNvSpPr>
              <a:spLocks/>
            </p:cNvSpPr>
            <p:nvPr/>
          </p:nvSpPr>
          <p:spPr bwMode="auto">
            <a:xfrm>
              <a:off x="1151" y="14886"/>
              <a:ext cx="751" cy="761"/>
            </a:xfrm>
            <a:custGeom>
              <a:avLst/>
              <a:gdLst/>
              <a:ahLst/>
              <a:cxnLst>
                <a:cxn ang="0">
                  <a:pos x="796" y="1030"/>
                </a:cxn>
                <a:cxn ang="0">
                  <a:pos x="1123" y="1176"/>
                </a:cxn>
                <a:cxn ang="0">
                  <a:pos x="986" y="829"/>
                </a:cxn>
                <a:cxn ang="0">
                  <a:pos x="1316" y="679"/>
                </a:cxn>
                <a:cxn ang="0">
                  <a:pos x="986" y="550"/>
                </a:cxn>
                <a:cxn ang="0">
                  <a:pos x="1123" y="203"/>
                </a:cxn>
                <a:cxn ang="0">
                  <a:pos x="796" y="343"/>
                </a:cxn>
                <a:cxn ang="0">
                  <a:pos x="662" y="0"/>
                </a:cxn>
                <a:cxn ang="0">
                  <a:pos x="522" y="343"/>
                </a:cxn>
                <a:cxn ang="0">
                  <a:pos x="193" y="203"/>
                </a:cxn>
                <a:cxn ang="0">
                  <a:pos x="327" y="550"/>
                </a:cxn>
                <a:cxn ang="0">
                  <a:pos x="0" y="679"/>
                </a:cxn>
                <a:cxn ang="0">
                  <a:pos x="327" y="829"/>
                </a:cxn>
                <a:cxn ang="0">
                  <a:pos x="193" y="1176"/>
                </a:cxn>
                <a:cxn ang="0">
                  <a:pos x="522" y="1030"/>
                </a:cxn>
                <a:cxn ang="0">
                  <a:pos x="662" y="1379"/>
                </a:cxn>
                <a:cxn ang="0">
                  <a:pos x="796" y="1030"/>
                </a:cxn>
              </a:cxnLst>
              <a:rect l="0" t="0" r="r" b="b"/>
              <a:pathLst>
                <a:path w="1316" h="1379">
                  <a:moveTo>
                    <a:pt x="796" y="1030"/>
                  </a:moveTo>
                  <a:lnTo>
                    <a:pt x="1123" y="1176"/>
                  </a:lnTo>
                  <a:lnTo>
                    <a:pt x="986" y="829"/>
                  </a:lnTo>
                  <a:lnTo>
                    <a:pt x="1316" y="679"/>
                  </a:lnTo>
                  <a:lnTo>
                    <a:pt x="986" y="550"/>
                  </a:lnTo>
                  <a:lnTo>
                    <a:pt x="1123" y="203"/>
                  </a:lnTo>
                  <a:lnTo>
                    <a:pt x="796" y="343"/>
                  </a:lnTo>
                  <a:lnTo>
                    <a:pt x="662" y="0"/>
                  </a:lnTo>
                  <a:lnTo>
                    <a:pt x="522" y="343"/>
                  </a:lnTo>
                  <a:lnTo>
                    <a:pt x="193" y="203"/>
                  </a:lnTo>
                  <a:lnTo>
                    <a:pt x="327" y="550"/>
                  </a:lnTo>
                  <a:lnTo>
                    <a:pt x="0" y="679"/>
                  </a:lnTo>
                  <a:lnTo>
                    <a:pt x="327" y="829"/>
                  </a:lnTo>
                  <a:lnTo>
                    <a:pt x="193" y="1176"/>
                  </a:lnTo>
                  <a:lnTo>
                    <a:pt x="522" y="1030"/>
                  </a:lnTo>
                  <a:lnTo>
                    <a:pt x="662" y="1379"/>
                  </a:lnTo>
                  <a:lnTo>
                    <a:pt x="796" y="1030"/>
                  </a:lnTo>
                  <a:close/>
                </a:path>
              </a:pathLst>
            </a:custGeom>
            <a:solidFill>
              <a:srgbClr val="DD3832"/>
            </a:solidFill>
            <a:ln w="9525">
              <a:solidFill>
                <a:srgbClr val="808080"/>
              </a:solidFill>
              <a:round/>
              <a:headEnd/>
              <a:tailEnd/>
            </a:ln>
          </p:spPr>
          <p:txBody>
            <a:bodyPr/>
            <a:lstStyle/>
            <a:p>
              <a:endParaRPr lang="en-US"/>
            </a:p>
          </p:txBody>
        </p:sp>
        <p:sp>
          <p:nvSpPr>
            <p:cNvPr id="31826" name="Freeform 82"/>
            <p:cNvSpPr>
              <a:spLocks/>
            </p:cNvSpPr>
            <p:nvPr/>
          </p:nvSpPr>
          <p:spPr bwMode="auto">
            <a:xfrm>
              <a:off x="1532" y="15263"/>
              <a:ext cx="217" cy="223"/>
            </a:xfrm>
            <a:custGeom>
              <a:avLst/>
              <a:gdLst/>
              <a:ahLst/>
              <a:cxnLst>
                <a:cxn ang="0">
                  <a:pos x="109" y="282"/>
                </a:cxn>
                <a:cxn ang="0">
                  <a:pos x="0" y="0"/>
                </a:cxn>
                <a:cxn ang="0">
                  <a:pos x="380" y="403"/>
                </a:cxn>
                <a:cxn ang="0">
                  <a:pos x="109" y="282"/>
                </a:cxn>
              </a:cxnLst>
              <a:rect l="0" t="0" r="r" b="b"/>
              <a:pathLst>
                <a:path w="380" h="403">
                  <a:moveTo>
                    <a:pt x="109" y="282"/>
                  </a:moveTo>
                  <a:lnTo>
                    <a:pt x="0" y="0"/>
                  </a:lnTo>
                  <a:lnTo>
                    <a:pt x="380" y="403"/>
                  </a:lnTo>
                  <a:lnTo>
                    <a:pt x="109" y="282"/>
                  </a:lnTo>
                  <a:close/>
                </a:path>
              </a:pathLst>
            </a:custGeom>
            <a:solidFill>
              <a:srgbClr val="DD3832"/>
            </a:solidFill>
            <a:ln w="9525">
              <a:solidFill>
                <a:srgbClr val="808080"/>
              </a:solidFill>
              <a:round/>
              <a:headEnd/>
              <a:tailEnd/>
            </a:ln>
          </p:spPr>
          <p:txBody>
            <a:bodyPr/>
            <a:lstStyle/>
            <a:p>
              <a:endParaRPr lang="en-US"/>
            </a:p>
          </p:txBody>
        </p:sp>
        <p:sp>
          <p:nvSpPr>
            <p:cNvPr id="31827" name="Freeform 83"/>
            <p:cNvSpPr>
              <a:spLocks/>
            </p:cNvSpPr>
            <p:nvPr/>
          </p:nvSpPr>
          <p:spPr bwMode="auto">
            <a:xfrm>
              <a:off x="1532" y="15263"/>
              <a:ext cx="306" cy="62"/>
            </a:xfrm>
            <a:custGeom>
              <a:avLst/>
              <a:gdLst/>
              <a:ahLst/>
              <a:cxnLst>
                <a:cxn ang="0">
                  <a:pos x="266" y="112"/>
                </a:cxn>
                <a:cxn ang="0">
                  <a:pos x="0" y="0"/>
                </a:cxn>
                <a:cxn ang="0">
                  <a:pos x="537" y="0"/>
                </a:cxn>
                <a:cxn ang="0">
                  <a:pos x="266" y="112"/>
                </a:cxn>
              </a:cxnLst>
              <a:rect l="0" t="0" r="r" b="b"/>
              <a:pathLst>
                <a:path w="537" h="112">
                  <a:moveTo>
                    <a:pt x="266" y="112"/>
                  </a:moveTo>
                  <a:lnTo>
                    <a:pt x="0" y="0"/>
                  </a:lnTo>
                  <a:lnTo>
                    <a:pt x="537" y="0"/>
                  </a:lnTo>
                  <a:lnTo>
                    <a:pt x="266" y="112"/>
                  </a:lnTo>
                  <a:close/>
                </a:path>
              </a:pathLst>
            </a:custGeom>
            <a:solidFill>
              <a:srgbClr val="DD3832"/>
            </a:solidFill>
            <a:ln w="9525">
              <a:solidFill>
                <a:srgbClr val="808080"/>
              </a:solidFill>
              <a:round/>
              <a:headEnd/>
              <a:tailEnd/>
            </a:ln>
          </p:spPr>
          <p:txBody>
            <a:bodyPr/>
            <a:lstStyle/>
            <a:p>
              <a:endParaRPr lang="en-US"/>
            </a:p>
          </p:txBody>
        </p:sp>
        <p:sp>
          <p:nvSpPr>
            <p:cNvPr id="31828" name="Freeform 84"/>
            <p:cNvSpPr>
              <a:spLocks/>
            </p:cNvSpPr>
            <p:nvPr/>
          </p:nvSpPr>
          <p:spPr bwMode="auto">
            <a:xfrm>
              <a:off x="1532" y="15042"/>
              <a:ext cx="217" cy="223"/>
            </a:xfrm>
            <a:custGeom>
              <a:avLst/>
              <a:gdLst/>
              <a:ahLst/>
              <a:cxnLst>
                <a:cxn ang="0">
                  <a:pos x="266" y="282"/>
                </a:cxn>
                <a:cxn ang="0">
                  <a:pos x="0" y="403"/>
                </a:cxn>
                <a:cxn ang="0">
                  <a:pos x="380" y="0"/>
                </a:cxn>
                <a:cxn ang="0">
                  <a:pos x="266" y="282"/>
                </a:cxn>
              </a:cxnLst>
              <a:rect l="0" t="0" r="r" b="b"/>
              <a:pathLst>
                <a:path w="380" h="403">
                  <a:moveTo>
                    <a:pt x="266" y="282"/>
                  </a:moveTo>
                  <a:lnTo>
                    <a:pt x="0" y="403"/>
                  </a:lnTo>
                  <a:lnTo>
                    <a:pt x="380" y="0"/>
                  </a:lnTo>
                  <a:lnTo>
                    <a:pt x="266" y="282"/>
                  </a:lnTo>
                  <a:close/>
                </a:path>
              </a:pathLst>
            </a:custGeom>
            <a:solidFill>
              <a:srgbClr val="DD3832"/>
            </a:solidFill>
            <a:ln w="9525">
              <a:solidFill>
                <a:srgbClr val="808080"/>
              </a:solidFill>
              <a:round/>
              <a:headEnd/>
              <a:tailEnd/>
            </a:ln>
          </p:spPr>
          <p:txBody>
            <a:bodyPr/>
            <a:lstStyle/>
            <a:p>
              <a:endParaRPr lang="en-US"/>
            </a:p>
          </p:txBody>
        </p:sp>
        <p:sp>
          <p:nvSpPr>
            <p:cNvPr id="31829" name="Freeform 85"/>
            <p:cNvSpPr>
              <a:spLocks/>
            </p:cNvSpPr>
            <p:nvPr/>
          </p:nvSpPr>
          <p:spPr bwMode="auto">
            <a:xfrm>
              <a:off x="1532" y="14951"/>
              <a:ext cx="61" cy="314"/>
            </a:xfrm>
            <a:custGeom>
              <a:avLst/>
              <a:gdLst/>
              <a:ahLst/>
              <a:cxnLst>
                <a:cxn ang="0">
                  <a:pos x="109" y="291"/>
                </a:cxn>
                <a:cxn ang="0">
                  <a:pos x="0" y="570"/>
                </a:cxn>
                <a:cxn ang="0">
                  <a:pos x="0" y="0"/>
                </a:cxn>
                <a:cxn ang="0">
                  <a:pos x="109" y="291"/>
                </a:cxn>
              </a:cxnLst>
              <a:rect l="0" t="0" r="r" b="b"/>
              <a:pathLst>
                <a:path w="109" h="570">
                  <a:moveTo>
                    <a:pt x="109" y="291"/>
                  </a:moveTo>
                  <a:lnTo>
                    <a:pt x="0" y="570"/>
                  </a:lnTo>
                  <a:lnTo>
                    <a:pt x="0" y="0"/>
                  </a:lnTo>
                  <a:lnTo>
                    <a:pt x="109" y="291"/>
                  </a:lnTo>
                  <a:close/>
                </a:path>
              </a:pathLst>
            </a:custGeom>
            <a:solidFill>
              <a:srgbClr val="DD3832"/>
            </a:solidFill>
            <a:ln w="9525">
              <a:solidFill>
                <a:srgbClr val="808080"/>
              </a:solidFill>
              <a:round/>
              <a:headEnd/>
              <a:tailEnd/>
            </a:ln>
          </p:spPr>
          <p:txBody>
            <a:bodyPr/>
            <a:lstStyle/>
            <a:p>
              <a:endParaRPr lang="en-US"/>
            </a:p>
          </p:txBody>
        </p:sp>
        <p:sp>
          <p:nvSpPr>
            <p:cNvPr id="31830" name="Freeform 86"/>
            <p:cNvSpPr>
              <a:spLocks/>
            </p:cNvSpPr>
            <p:nvPr/>
          </p:nvSpPr>
          <p:spPr bwMode="auto">
            <a:xfrm>
              <a:off x="1307" y="15042"/>
              <a:ext cx="219" cy="223"/>
            </a:xfrm>
            <a:custGeom>
              <a:avLst/>
              <a:gdLst/>
              <a:ahLst/>
              <a:cxnLst>
                <a:cxn ang="0">
                  <a:pos x="271" y="120"/>
                </a:cxn>
                <a:cxn ang="0">
                  <a:pos x="385" y="403"/>
                </a:cxn>
                <a:cxn ang="0">
                  <a:pos x="0" y="0"/>
                </a:cxn>
                <a:cxn ang="0">
                  <a:pos x="271" y="120"/>
                </a:cxn>
              </a:cxnLst>
              <a:rect l="0" t="0" r="r" b="b"/>
              <a:pathLst>
                <a:path w="385" h="403">
                  <a:moveTo>
                    <a:pt x="271" y="120"/>
                  </a:moveTo>
                  <a:lnTo>
                    <a:pt x="385" y="403"/>
                  </a:lnTo>
                  <a:lnTo>
                    <a:pt x="0" y="0"/>
                  </a:lnTo>
                  <a:lnTo>
                    <a:pt x="271" y="120"/>
                  </a:lnTo>
                  <a:close/>
                </a:path>
              </a:pathLst>
            </a:custGeom>
            <a:solidFill>
              <a:srgbClr val="DD3832"/>
            </a:solidFill>
            <a:ln w="9525">
              <a:solidFill>
                <a:srgbClr val="808080"/>
              </a:solidFill>
              <a:round/>
              <a:headEnd/>
              <a:tailEnd/>
            </a:ln>
          </p:spPr>
          <p:txBody>
            <a:bodyPr/>
            <a:lstStyle/>
            <a:p>
              <a:endParaRPr lang="en-US"/>
            </a:p>
          </p:txBody>
        </p:sp>
        <p:sp>
          <p:nvSpPr>
            <p:cNvPr id="31831" name="Freeform 87"/>
            <p:cNvSpPr>
              <a:spLocks/>
            </p:cNvSpPr>
            <p:nvPr/>
          </p:nvSpPr>
          <p:spPr bwMode="auto">
            <a:xfrm>
              <a:off x="1217" y="15199"/>
              <a:ext cx="311" cy="66"/>
            </a:xfrm>
            <a:custGeom>
              <a:avLst/>
              <a:gdLst/>
              <a:ahLst/>
              <a:cxnLst>
                <a:cxn ang="0">
                  <a:pos x="279" y="0"/>
                </a:cxn>
                <a:cxn ang="0">
                  <a:pos x="545" y="121"/>
                </a:cxn>
                <a:cxn ang="0">
                  <a:pos x="0" y="121"/>
                </a:cxn>
                <a:cxn ang="0">
                  <a:pos x="279" y="0"/>
                </a:cxn>
              </a:cxnLst>
              <a:rect l="0" t="0" r="r" b="b"/>
              <a:pathLst>
                <a:path w="545" h="121">
                  <a:moveTo>
                    <a:pt x="279" y="0"/>
                  </a:moveTo>
                  <a:lnTo>
                    <a:pt x="545" y="121"/>
                  </a:lnTo>
                  <a:lnTo>
                    <a:pt x="0" y="121"/>
                  </a:lnTo>
                  <a:lnTo>
                    <a:pt x="279" y="0"/>
                  </a:lnTo>
                  <a:close/>
                </a:path>
              </a:pathLst>
            </a:custGeom>
            <a:solidFill>
              <a:srgbClr val="DD3832"/>
            </a:solidFill>
            <a:ln w="9525">
              <a:solidFill>
                <a:srgbClr val="808080"/>
              </a:solidFill>
              <a:round/>
              <a:headEnd/>
              <a:tailEnd/>
            </a:ln>
          </p:spPr>
          <p:txBody>
            <a:bodyPr/>
            <a:lstStyle/>
            <a:p>
              <a:endParaRPr lang="en-US"/>
            </a:p>
          </p:txBody>
        </p:sp>
        <p:sp>
          <p:nvSpPr>
            <p:cNvPr id="31832" name="Freeform 88"/>
            <p:cNvSpPr>
              <a:spLocks/>
            </p:cNvSpPr>
            <p:nvPr/>
          </p:nvSpPr>
          <p:spPr bwMode="auto">
            <a:xfrm>
              <a:off x="1307" y="15263"/>
              <a:ext cx="219" cy="223"/>
            </a:xfrm>
            <a:custGeom>
              <a:avLst/>
              <a:gdLst/>
              <a:ahLst/>
              <a:cxnLst>
                <a:cxn ang="0">
                  <a:pos x="114" y="120"/>
                </a:cxn>
                <a:cxn ang="0">
                  <a:pos x="385" y="0"/>
                </a:cxn>
                <a:cxn ang="0">
                  <a:pos x="0" y="403"/>
                </a:cxn>
                <a:cxn ang="0">
                  <a:pos x="114" y="120"/>
                </a:cxn>
              </a:cxnLst>
              <a:rect l="0" t="0" r="r" b="b"/>
              <a:pathLst>
                <a:path w="385" h="403">
                  <a:moveTo>
                    <a:pt x="114" y="120"/>
                  </a:moveTo>
                  <a:lnTo>
                    <a:pt x="385" y="0"/>
                  </a:lnTo>
                  <a:lnTo>
                    <a:pt x="0" y="403"/>
                  </a:lnTo>
                  <a:lnTo>
                    <a:pt x="114" y="120"/>
                  </a:lnTo>
                  <a:close/>
                </a:path>
              </a:pathLst>
            </a:custGeom>
            <a:solidFill>
              <a:srgbClr val="DD3832"/>
            </a:solidFill>
            <a:ln w="9525">
              <a:solidFill>
                <a:srgbClr val="808080"/>
              </a:solidFill>
              <a:round/>
              <a:headEnd/>
              <a:tailEnd/>
            </a:ln>
          </p:spPr>
          <p:txBody>
            <a:bodyPr/>
            <a:lstStyle/>
            <a:p>
              <a:endParaRPr lang="en-US"/>
            </a:p>
          </p:txBody>
        </p:sp>
        <p:sp>
          <p:nvSpPr>
            <p:cNvPr id="31833" name="Freeform 89"/>
            <p:cNvSpPr>
              <a:spLocks/>
            </p:cNvSpPr>
            <p:nvPr/>
          </p:nvSpPr>
          <p:spPr bwMode="auto">
            <a:xfrm>
              <a:off x="1467" y="15263"/>
              <a:ext cx="65" cy="314"/>
            </a:xfrm>
            <a:custGeom>
              <a:avLst/>
              <a:gdLst/>
              <a:ahLst/>
              <a:cxnLst>
                <a:cxn ang="0">
                  <a:pos x="0" y="285"/>
                </a:cxn>
                <a:cxn ang="0">
                  <a:pos x="114" y="0"/>
                </a:cxn>
                <a:cxn ang="0">
                  <a:pos x="114" y="569"/>
                </a:cxn>
                <a:cxn ang="0">
                  <a:pos x="0" y="285"/>
                </a:cxn>
              </a:cxnLst>
              <a:rect l="0" t="0" r="r" b="b"/>
              <a:pathLst>
                <a:path w="114" h="569">
                  <a:moveTo>
                    <a:pt x="0" y="285"/>
                  </a:moveTo>
                  <a:lnTo>
                    <a:pt x="114" y="0"/>
                  </a:lnTo>
                  <a:lnTo>
                    <a:pt x="114" y="569"/>
                  </a:lnTo>
                  <a:lnTo>
                    <a:pt x="0" y="285"/>
                  </a:lnTo>
                  <a:close/>
                </a:path>
              </a:pathLst>
            </a:custGeom>
            <a:solidFill>
              <a:srgbClr val="DD3832"/>
            </a:solidFill>
            <a:ln w="9525">
              <a:solidFill>
                <a:srgbClr val="808080"/>
              </a:solidFill>
              <a:round/>
              <a:headEnd/>
              <a:tailEnd/>
            </a:ln>
          </p:spPr>
          <p:txBody>
            <a:bodyPr/>
            <a:lstStyle/>
            <a:p>
              <a:endParaRPr lang="en-US"/>
            </a:p>
          </p:txBody>
        </p:sp>
        <p:sp>
          <p:nvSpPr>
            <p:cNvPr id="31834" name="Freeform 90"/>
            <p:cNvSpPr>
              <a:spLocks/>
            </p:cNvSpPr>
            <p:nvPr/>
          </p:nvSpPr>
          <p:spPr bwMode="auto">
            <a:xfrm>
              <a:off x="1151" y="14886"/>
              <a:ext cx="751" cy="761"/>
            </a:xfrm>
            <a:custGeom>
              <a:avLst/>
              <a:gdLst/>
              <a:ahLst/>
              <a:cxnLst>
                <a:cxn ang="0">
                  <a:pos x="796" y="1030"/>
                </a:cxn>
                <a:cxn ang="0">
                  <a:pos x="1123" y="1176"/>
                </a:cxn>
                <a:cxn ang="0">
                  <a:pos x="986" y="829"/>
                </a:cxn>
                <a:cxn ang="0">
                  <a:pos x="1316" y="679"/>
                </a:cxn>
                <a:cxn ang="0">
                  <a:pos x="986" y="550"/>
                </a:cxn>
                <a:cxn ang="0">
                  <a:pos x="1123" y="203"/>
                </a:cxn>
                <a:cxn ang="0">
                  <a:pos x="796" y="343"/>
                </a:cxn>
                <a:cxn ang="0">
                  <a:pos x="662" y="0"/>
                </a:cxn>
                <a:cxn ang="0">
                  <a:pos x="522" y="343"/>
                </a:cxn>
                <a:cxn ang="0">
                  <a:pos x="193" y="203"/>
                </a:cxn>
                <a:cxn ang="0">
                  <a:pos x="327" y="550"/>
                </a:cxn>
                <a:cxn ang="0">
                  <a:pos x="0" y="679"/>
                </a:cxn>
                <a:cxn ang="0">
                  <a:pos x="327" y="829"/>
                </a:cxn>
                <a:cxn ang="0">
                  <a:pos x="193" y="1176"/>
                </a:cxn>
                <a:cxn ang="0">
                  <a:pos x="522" y="1030"/>
                </a:cxn>
                <a:cxn ang="0">
                  <a:pos x="662" y="1379"/>
                </a:cxn>
                <a:cxn ang="0">
                  <a:pos x="796" y="1030"/>
                </a:cxn>
              </a:cxnLst>
              <a:rect l="0" t="0" r="r" b="b"/>
              <a:pathLst>
                <a:path w="1316" h="1379">
                  <a:moveTo>
                    <a:pt x="796" y="1030"/>
                  </a:moveTo>
                  <a:lnTo>
                    <a:pt x="1123" y="1176"/>
                  </a:lnTo>
                  <a:lnTo>
                    <a:pt x="986" y="829"/>
                  </a:lnTo>
                  <a:lnTo>
                    <a:pt x="1316" y="679"/>
                  </a:lnTo>
                  <a:lnTo>
                    <a:pt x="986" y="550"/>
                  </a:lnTo>
                  <a:lnTo>
                    <a:pt x="1123" y="203"/>
                  </a:lnTo>
                  <a:lnTo>
                    <a:pt x="796" y="343"/>
                  </a:lnTo>
                  <a:lnTo>
                    <a:pt x="662" y="0"/>
                  </a:lnTo>
                  <a:lnTo>
                    <a:pt x="522" y="343"/>
                  </a:lnTo>
                  <a:lnTo>
                    <a:pt x="193" y="203"/>
                  </a:lnTo>
                  <a:lnTo>
                    <a:pt x="327" y="550"/>
                  </a:lnTo>
                  <a:lnTo>
                    <a:pt x="0" y="679"/>
                  </a:lnTo>
                  <a:lnTo>
                    <a:pt x="327" y="829"/>
                  </a:lnTo>
                  <a:lnTo>
                    <a:pt x="193" y="1176"/>
                  </a:lnTo>
                  <a:lnTo>
                    <a:pt x="522" y="1030"/>
                  </a:lnTo>
                  <a:lnTo>
                    <a:pt x="662" y="1379"/>
                  </a:lnTo>
                  <a:lnTo>
                    <a:pt x="796" y="1030"/>
                  </a:lnTo>
                </a:path>
              </a:pathLst>
            </a:custGeom>
            <a:solidFill>
              <a:srgbClr val="FF00FF"/>
            </a:solidFill>
            <a:ln w="1270">
              <a:solidFill>
                <a:srgbClr val="808080"/>
              </a:solidFill>
              <a:prstDash val="solid"/>
              <a:round/>
              <a:headEnd/>
              <a:tailEnd/>
            </a:ln>
          </p:spPr>
          <p:txBody>
            <a:bodyPr/>
            <a:lstStyle/>
            <a:p>
              <a:endParaRPr lang="en-US"/>
            </a:p>
          </p:txBody>
        </p:sp>
        <p:sp>
          <p:nvSpPr>
            <p:cNvPr id="31835" name="Freeform 91"/>
            <p:cNvSpPr>
              <a:spLocks/>
            </p:cNvSpPr>
            <p:nvPr/>
          </p:nvSpPr>
          <p:spPr bwMode="auto">
            <a:xfrm>
              <a:off x="1532" y="15263"/>
              <a:ext cx="217" cy="223"/>
            </a:xfrm>
            <a:custGeom>
              <a:avLst/>
              <a:gdLst/>
              <a:ahLst/>
              <a:cxnLst>
                <a:cxn ang="0">
                  <a:pos x="109" y="282"/>
                </a:cxn>
                <a:cxn ang="0">
                  <a:pos x="0" y="0"/>
                </a:cxn>
                <a:cxn ang="0">
                  <a:pos x="380" y="403"/>
                </a:cxn>
                <a:cxn ang="0">
                  <a:pos x="109" y="282"/>
                </a:cxn>
              </a:cxnLst>
              <a:rect l="0" t="0" r="r" b="b"/>
              <a:pathLst>
                <a:path w="380" h="403">
                  <a:moveTo>
                    <a:pt x="109" y="282"/>
                  </a:moveTo>
                  <a:lnTo>
                    <a:pt x="0" y="0"/>
                  </a:lnTo>
                  <a:lnTo>
                    <a:pt x="380" y="403"/>
                  </a:lnTo>
                  <a:lnTo>
                    <a:pt x="109" y="282"/>
                  </a:lnTo>
                  <a:close/>
                </a:path>
              </a:pathLst>
            </a:custGeom>
            <a:solidFill>
              <a:srgbClr val="FFFFFF"/>
            </a:solidFill>
            <a:ln w="9525">
              <a:solidFill>
                <a:srgbClr val="808080"/>
              </a:solidFill>
              <a:round/>
              <a:headEnd/>
              <a:tailEnd/>
            </a:ln>
          </p:spPr>
          <p:txBody>
            <a:bodyPr/>
            <a:lstStyle/>
            <a:p>
              <a:endParaRPr lang="en-US"/>
            </a:p>
          </p:txBody>
        </p:sp>
        <p:sp>
          <p:nvSpPr>
            <p:cNvPr id="31836" name="Freeform 92"/>
            <p:cNvSpPr>
              <a:spLocks/>
            </p:cNvSpPr>
            <p:nvPr/>
          </p:nvSpPr>
          <p:spPr bwMode="auto">
            <a:xfrm>
              <a:off x="1532" y="15263"/>
              <a:ext cx="217" cy="223"/>
            </a:xfrm>
            <a:custGeom>
              <a:avLst/>
              <a:gdLst/>
              <a:ahLst/>
              <a:cxnLst>
                <a:cxn ang="0">
                  <a:pos x="109" y="282"/>
                </a:cxn>
                <a:cxn ang="0">
                  <a:pos x="0" y="0"/>
                </a:cxn>
                <a:cxn ang="0">
                  <a:pos x="380" y="403"/>
                </a:cxn>
                <a:cxn ang="0">
                  <a:pos x="109" y="282"/>
                </a:cxn>
              </a:cxnLst>
              <a:rect l="0" t="0" r="r" b="b"/>
              <a:pathLst>
                <a:path w="380" h="403">
                  <a:moveTo>
                    <a:pt x="109" y="282"/>
                  </a:moveTo>
                  <a:lnTo>
                    <a:pt x="0" y="0"/>
                  </a:lnTo>
                  <a:lnTo>
                    <a:pt x="380" y="403"/>
                  </a:lnTo>
                  <a:lnTo>
                    <a:pt x="109" y="282"/>
                  </a:lnTo>
                </a:path>
              </a:pathLst>
            </a:custGeom>
            <a:noFill/>
            <a:ln w="1270">
              <a:solidFill>
                <a:srgbClr val="808080"/>
              </a:solidFill>
              <a:prstDash val="solid"/>
              <a:round/>
              <a:headEnd/>
              <a:tailEnd/>
            </a:ln>
          </p:spPr>
          <p:txBody>
            <a:bodyPr/>
            <a:lstStyle/>
            <a:p>
              <a:endParaRPr lang="en-US"/>
            </a:p>
          </p:txBody>
        </p:sp>
        <p:sp>
          <p:nvSpPr>
            <p:cNvPr id="31837" name="Freeform 93"/>
            <p:cNvSpPr>
              <a:spLocks/>
            </p:cNvSpPr>
            <p:nvPr/>
          </p:nvSpPr>
          <p:spPr bwMode="auto">
            <a:xfrm>
              <a:off x="1532" y="15263"/>
              <a:ext cx="306" cy="62"/>
            </a:xfrm>
            <a:custGeom>
              <a:avLst/>
              <a:gdLst/>
              <a:ahLst/>
              <a:cxnLst>
                <a:cxn ang="0">
                  <a:pos x="266" y="112"/>
                </a:cxn>
                <a:cxn ang="0">
                  <a:pos x="0" y="0"/>
                </a:cxn>
                <a:cxn ang="0">
                  <a:pos x="537" y="0"/>
                </a:cxn>
                <a:cxn ang="0">
                  <a:pos x="266" y="112"/>
                </a:cxn>
              </a:cxnLst>
              <a:rect l="0" t="0" r="r" b="b"/>
              <a:pathLst>
                <a:path w="537" h="112">
                  <a:moveTo>
                    <a:pt x="266" y="112"/>
                  </a:moveTo>
                  <a:lnTo>
                    <a:pt x="0" y="0"/>
                  </a:lnTo>
                  <a:lnTo>
                    <a:pt x="537" y="0"/>
                  </a:lnTo>
                  <a:lnTo>
                    <a:pt x="266" y="112"/>
                  </a:lnTo>
                  <a:close/>
                </a:path>
              </a:pathLst>
            </a:custGeom>
            <a:solidFill>
              <a:srgbClr val="FFFFFF"/>
            </a:solidFill>
            <a:ln w="9525">
              <a:solidFill>
                <a:srgbClr val="808080"/>
              </a:solidFill>
              <a:round/>
              <a:headEnd/>
              <a:tailEnd/>
            </a:ln>
          </p:spPr>
          <p:txBody>
            <a:bodyPr/>
            <a:lstStyle/>
            <a:p>
              <a:endParaRPr lang="en-US"/>
            </a:p>
          </p:txBody>
        </p:sp>
        <p:sp>
          <p:nvSpPr>
            <p:cNvPr id="31838" name="Freeform 94"/>
            <p:cNvSpPr>
              <a:spLocks/>
            </p:cNvSpPr>
            <p:nvPr/>
          </p:nvSpPr>
          <p:spPr bwMode="auto">
            <a:xfrm>
              <a:off x="1532" y="15263"/>
              <a:ext cx="306" cy="62"/>
            </a:xfrm>
            <a:custGeom>
              <a:avLst/>
              <a:gdLst/>
              <a:ahLst/>
              <a:cxnLst>
                <a:cxn ang="0">
                  <a:pos x="266" y="112"/>
                </a:cxn>
                <a:cxn ang="0">
                  <a:pos x="0" y="0"/>
                </a:cxn>
                <a:cxn ang="0">
                  <a:pos x="537" y="0"/>
                </a:cxn>
                <a:cxn ang="0">
                  <a:pos x="266" y="112"/>
                </a:cxn>
              </a:cxnLst>
              <a:rect l="0" t="0" r="r" b="b"/>
              <a:pathLst>
                <a:path w="537" h="112">
                  <a:moveTo>
                    <a:pt x="266" y="112"/>
                  </a:moveTo>
                  <a:lnTo>
                    <a:pt x="0" y="0"/>
                  </a:lnTo>
                  <a:lnTo>
                    <a:pt x="537" y="0"/>
                  </a:lnTo>
                  <a:lnTo>
                    <a:pt x="266" y="112"/>
                  </a:lnTo>
                </a:path>
              </a:pathLst>
            </a:custGeom>
            <a:noFill/>
            <a:ln w="1270">
              <a:solidFill>
                <a:srgbClr val="808080"/>
              </a:solidFill>
              <a:prstDash val="solid"/>
              <a:round/>
              <a:headEnd/>
              <a:tailEnd/>
            </a:ln>
          </p:spPr>
          <p:txBody>
            <a:bodyPr/>
            <a:lstStyle/>
            <a:p>
              <a:endParaRPr lang="en-US"/>
            </a:p>
          </p:txBody>
        </p:sp>
        <p:sp>
          <p:nvSpPr>
            <p:cNvPr id="31839" name="Freeform 95"/>
            <p:cNvSpPr>
              <a:spLocks/>
            </p:cNvSpPr>
            <p:nvPr/>
          </p:nvSpPr>
          <p:spPr bwMode="auto">
            <a:xfrm>
              <a:off x="1532" y="15042"/>
              <a:ext cx="217" cy="223"/>
            </a:xfrm>
            <a:custGeom>
              <a:avLst/>
              <a:gdLst/>
              <a:ahLst/>
              <a:cxnLst>
                <a:cxn ang="0">
                  <a:pos x="266" y="282"/>
                </a:cxn>
                <a:cxn ang="0">
                  <a:pos x="0" y="403"/>
                </a:cxn>
                <a:cxn ang="0">
                  <a:pos x="380" y="0"/>
                </a:cxn>
                <a:cxn ang="0">
                  <a:pos x="266" y="282"/>
                </a:cxn>
              </a:cxnLst>
              <a:rect l="0" t="0" r="r" b="b"/>
              <a:pathLst>
                <a:path w="380" h="403">
                  <a:moveTo>
                    <a:pt x="266" y="282"/>
                  </a:moveTo>
                  <a:lnTo>
                    <a:pt x="0" y="403"/>
                  </a:lnTo>
                  <a:lnTo>
                    <a:pt x="380" y="0"/>
                  </a:lnTo>
                  <a:lnTo>
                    <a:pt x="266" y="282"/>
                  </a:lnTo>
                  <a:close/>
                </a:path>
              </a:pathLst>
            </a:custGeom>
            <a:solidFill>
              <a:srgbClr val="FFFFFF"/>
            </a:solidFill>
            <a:ln w="9525">
              <a:solidFill>
                <a:srgbClr val="808080"/>
              </a:solidFill>
              <a:round/>
              <a:headEnd/>
              <a:tailEnd/>
            </a:ln>
          </p:spPr>
          <p:txBody>
            <a:bodyPr/>
            <a:lstStyle/>
            <a:p>
              <a:endParaRPr lang="en-US"/>
            </a:p>
          </p:txBody>
        </p:sp>
        <p:sp>
          <p:nvSpPr>
            <p:cNvPr id="31840" name="Freeform 96"/>
            <p:cNvSpPr>
              <a:spLocks/>
            </p:cNvSpPr>
            <p:nvPr/>
          </p:nvSpPr>
          <p:spPr bwMode="auto">
            <a:xfrm>
              <a:off x="1532" y="15042"/>
              <a:ext cx="217" cy="223"/>
            </a:xfrm>
            <a:custGeom>
              <a:avLst/>
              <a:gdLst/>
              <a:ahLst/>
              <a:cxnLst>
                <a:cxn ang="0">
                  <a:pos x="266" y="282"/>
                </a:cxn>
                <a:cxn ang="0">
                  <a:pos x="0" y="403"/>
                </a:cxn>
                <a:cxn ang="0">
                  <a:pos x="380" y="0"/>
                </a:cxn>
                <a:cxn ang="0">
                  <a:pos x="266" y="282"/>
                </a:cxn>
              </a:cxnLst>
              <a:rect l="0" t="0" r="r" b="b"/>
              <a:pathLst>
                <a:path w="380" h="403">
                  <a:moveTo>
                    <a:pt x="266" y="282"/>
                  </a:moveTo>
                  <a:lnTo>
                    <a:pt x="0" y="403"/>
                  </a:lnTo>
                  <a:lnTo>
                    <a:pt x="380" y="0"/>
                  </a:lnTo>
                  <a:lnTo>
                    <a:pt x="266" y="282"/>
                  </a:lnTo>
                </a:path>
              </a:pathLst>
            </a:custGeom>
            <a:noFill/>
            <a:ln w="1270">
              <a:solidFill>
                <a:srgbClr val="808080"/>
              </a:solidFill>
              <a:prstDash val="solid"/>
              <a:round/>
              <a:headEnd/>
              <a:tailEnd/>
            </a:ln>
          </p:spPr>
          <p:txBody>
            <a:bodyPr/>
            <a:lstStyle/>
            <a:p>
              <a:endParaRPr lang="en-US"/>
            </a:p>
          </p:txBody>
        </p:sp>
        <p:sp>
          <p:nvSpPr>
            <p:cNvPr id="31841" name="Freeform 97"/>
            <p:cNvSpPr>
              <a:spLocks/>
            </p:cNvSpPr>
            <p:nvPr/>
          </p:nvSpPr>
          <p:spPr bwMode="auto">
            <a:xfrm>
              <a:off x="1532" y="14951"/>
              <a:ext cx="61" cy="314"/>
            </a:xfrm>
            <a:custGeom>
              <a:avLst/>
              <a:gdLst/>
              <a:ahLst/>
              <a:cxnLst>
                <a:cxn ang="0">
                  <a:pos x="109" y="291"/>
                </a:cxn>
                <a:cxn ang="0">
                  <a:pos x="0" y="570"/>
                </a:cxn>
                <a:cxn ang="0">
                  <a:pos x="0" y="0"/>
                </a:cxn>
                <a:cxn ang="0">
                  <a:pos x="109" y="291"/>
                </a:cxn>
              </a:cxnLst>
              <a:rect l="0" t="0" r="r" b="b"/>
              <a:pathLst>
                <a:path w="109" h="570">
                  <a:moveTo>
                    <a:pt x="109" y="291"/>
                  </a:moveTo>
                  <a:lnTo>
                    <a:pt x="0" y="570"/>
                  </a:lnTo>
                  <a:lnTo>
                    <a:pt x="0" y="0"/>
                  </a:lnTo>
                  <a:lnTo>
                    <a:pt x="109" y="291"/>
                  </a:lnTo>
                  <a:close/>
                </a:path>
              </a:pathLst>
            </a:custGeom>
            <a:solidFill>
              <a:srgbClr val="FFFFFF"/>
            </a:solidFill>
            <a:ln w="9525">
              <a:solidFill>
                <a:srgbClr val="808080"/>
              </a:solidFill>
              <a:round/>
              <a:headEnd/>
              <a:tailEnd/>
            </a:ln>
          </p:spPr>
          <p:txBody>
            <a:bodyPr/>
            <a:lstStyle/>
            <a:p>
              <a:endParaRPr lang="en-US"/>
            </a:p>
          </p:txBody>
        </p:sp>
        <p:sp>
          <p:nvSpPr>
            <p:cNvPr id="31842" name="Freeform 98"/>
            <p:cNvSpPr>
              <a:spLocks/>
            </p:cNvSpPr>
            <p:nvPr/>
          </p:nvSpPr>
          <p:spPr bwMode="auto">
            <a:xfrm>
              <a:off x="1532" y="14951"/>
              <a:ext cx="61" cy="314"/>
            </a:xfrm>
            <a:custGeom>
              <a:avLst/>
              <a:gdLst/>
              <a:ahLst/>
              <a:cxnLst>
                <a:cxn ang="0">
                  <a:pos x="109" y="291"/>
                </a:cxn>
                <a:cxn ang="0">
                  <a:pos x="0" y="570"/>
                </a:cxn>
                <a:cxn ang="0">
                  <a:pos x="0" y="0"/>
                </a:cxn>
                <a:cxn ang="0">
                  <a:pos x="109" y="291"/>
                </a:cxn>
              </a:cxnLst>
              <a:rect l="0" t="0" r="r" b="b"/>
              <a:pathLst>
                <a:path w="109" h="570">
                  <a:moveTo>
                    <a:pt x="109" y="291"/>
                  </a:moveTo>
                  <a:lnTo>
                    <a:pt x="0" y="570"/>
                  </a:lnTo>
                  <a:lnTo>
                    <a:pt x="0" y="0"/>
                  </a:lnTo>
                  <a:lnTo>
                    <a:pt x="109" y="291"/>
                  </a:lnTo>
                </a:path>
              </a:pathLst>
            </a:custGeom>
            <a:noFill/>
            <a:ln w="1270">
              <a:solidFill>
                <a:srgbClr val="808080"/>
              </a:solidFill>
              <a:prstDash val="solid"/>
              <a:round/>
              <a:headEnd/>
              <a:tailEnd/>
            </a:ln>
          </p:spPr>
          <p:txBody>
            <a:bodyPr/>
            <a:lstStyle/>
            <a:p>
              <a:endParaRPr lang="en-US"/>
            </a:p>
          </p:txBody>
        </p:sp>
        <p:sp>
          <p:nvSpPr>
            <p:cNvPr id="31843" name="Freeform 99"/>
            <p:cNvSpPr>
              <a:spLocks/>
            </p:cNvSpPr>
            <p:nvPr/>
          </p:nvSpPr>
          <p:spPr bwMode="auto">
            <a:xfrm>
              <a:off x="1307" y="15042"/>
              <a:ext cx="219" cy="223"/>
            </a:xfrm>
            <a:custGeom>
              <a:avLst/>
              <a:gdLst/>
              <a:ahLst/>
              <a:cxnLst>
                <a:cxn ang="0">
                  <a:pos x="271" y="120"/>
                </a:cxn>
                <a:cxn ang="0">
                  <a:pos x="385" y="403"/>
                </a:cxn>
                <a:cxn ang="0">
                  <a:pos x="0" y="0"/>
                </a:cxn>
                <a:cxn ang="0">
                  <a:pos x="271" y="120"/>
                </a:cxn>
              </a:cxnLst>
              <a:rect l="0" t="0" r="r" b="b"/>
              <a:pathLst>
                <a:path w="385" h="403">
                  <a:moveTo>
                    <a:pt x="271" y="120"/>
                  </a:moveTo>
                  <a:lnTo>
                    <a:pt x="385" y="403"/>
                  </a:lnTo>
                  <a:lnTo>
                    <a:pt x="0" y="0"/>
                  </a:lnTo>
                  <a:lnTo>
                    <a:pt x="271" y="120"/>
                  </a:lnTo>
                  <a:close/>
                </a:path>
              </a:pathLst>
            </a:custGeom>
            <a:solidFill>
              <a:srgbClr val="FFFFFF"/>
            </a:solidFill>
            <a:ln w="9525">
              <a:solidFill>
                <a:srgbClr val="808080"/>
              </a:solidFill>
              <a:round/>
              <a:headEnd/>
              <a:tailEnd/>
            </a:ln>
          </p:spPr>
          <p:txBody>
            <a:bodyPr/>
            <a:lstStyle/>
            <a:p>
              <a:endParaRPr lang="en-US"/>
            </a:p>
          </p:txBody>
        </p:sp>
        <p:sp>
          <p:nvSpPr>
            <p:cNvPr id="31844" name="Freeform 100"/>
            <p:cNvSpPr>
              <a:spLocks/>
            </p:cNvSpPr>
            <p:nvPr/>
          </p:nvSpPr>
          <p:spPr bwMode="auto">
            <a:xfrm>
              <a:off x="1307" y="15042"/>
              <a:ext cx="219" cy="223"/>
            </a:xfrm>
            <a:custGeom>
              <a:avLst/>
              <a:gdLst/>
              <a:ahLst/>
              <a:cxnLst>
                <a:cxn ang="0">
                  <a:pos x="271" y="120"/>
                </a:cxn>
                <a:cxn ang="0">
                  <a:pos x="385" y="403"/>
                </a:cxn>
                <a:cxn ang="0">
                  <a:pos x="0" y="0"/>
                </a:cxn>
                <a:cxn ang="0">
                  <a:pos x="271" y="120"/>
                </a:cxn>
              </a:cxnLst>
              <a:rect l="0" t="0" r="r" b="b"/>
              <a:pathLst>
                <a:path w="385" h="403">
                  <a:moveTo>
                    <a:pt x="271" y="120"/>
                  </a:moveTo>
                  <a:lnTo>
                    <a:pt x="385" y="403"/>
                  </a:lnTo>
                  <a:lnTo>
                    <a:pt x="0" y="0"/>
                  </a:lnTo>
                  <a:lnTo>
                    <a:pt x="271" y="120"/>
                  </a:lnTo>
                </a:path>
              </a:pathLst>
            </a:custGeom>
            <a:noFill/>
            <a:ln w="1270">
              <a:solidFill>
                <a:srgbClr val="808080"/>
              </a:solidFill>
              <a:prstDash val="solid"/>
              <a:round/>
              <a:headEnd/>
              <a:tailEnd/>
            </a:ln>
          </p:spPr>
          <p:txBody>
            <a:bodyPr/>
            <a:lstStyle/>
            <a:p>
              <a:endParaRPr lang="en-US"/>
            </a:p>
          </p:txBody>
        </p:sp>
        <p:sp>
          <p:nvSpPr>
            <p:cNvPr id="31845" name="Freeform 101"/>
            <p:cNvSpPr>
              <a:spLocks/>
            </p:cNvSpPr>
            <p:nvPr/>
          </p:nvSpPr>
          <p:spPr bwMode="auto">
            <a:xfrm>
              <a:off x="1217" y="15199"/>
              <a:ext cx="311" cy="66"/>
            </a:xfrm>
            <a:custGeom>
              <a:avLst/>
              <a:gdLst/>
              <a:ahLst/>
              <a:cxnLst>
                <a:cxn ang="0">
                  <a:pos x="279" y="0"/>
                </a:cxn>
                <a:cxn ang="0">
                  <a:pos x="545" y="121"/>
                </a:cxn>
                <a:cxn ang="0">
                  <a:pos x="0" y="121"/>
                </a:cxn>
                <a:cxn ang="0">
                  <a:pos x="279" y="0"/>
                </a:cxn>
              </a:cxnLst>
              <a:rect l="0" t="0" r="r" b="b"/>
              <a:pathLst>
                <a:path w="545" h="121">
                  <a:moveTo>
                    <a:pt x="279" y="0"/>
                  </a:moveTo>
                  <a:lnTo>
                    <a:pt x="545" y="121"/>
                  </a:lnTo>
                  <a:lnTo>
                    <a:pt x="0" y="121"/>
                  </a:lnTo>
                  <a:lnTo>
                    <a:pt x="279" y="0"/>
                  </a:lnTo>
                  <a:close/>
                </a:path>
              </a:pathLst>
            </a:custGeom>
            <a:solidFill>
              <a:srgbClr val="FFFFFF"/>
            </a:solidFill>
            <a:ln w="9525">
              <a:solidFill>
                <a:srgbClr val="808080"/>
              </a:solidFill>
              <a:round/>
              <a:headEnd/>
              <a:tailEnd/>
            </a:ln>
          </p:spPr>
          <p:txBody>
            <a:bodyPr/>
            <a:lstStyle/>
            <a:p>
              <a:endParaRPr lang="en-US"/>
            </a:p>
          </p:txBody>
        </p:sp>
        <p:sp>
          <p:nvSpPr>
            <p:cNvPr id="31846" name="Freeform 102"/>
            <p:cNvSpPr>
              <a:spLocks/>
            </p:cNvSpPr>
            <p:nvPr/>
          </p:nvSpPr>
          <p:spPr bwMode="auto">
            <a:xfrm>
              <a:off x="1217" y="15199"/>
              <a:ext cx="311" cy="66"/>
            </a:xfrm>
            <a:custGeom>
              <a:avLst/>
              <a:gdLst/>
              <a:ahLst/>
              <a:cxnLst>
                <a:cxn ang="0">
                  <a:pos x="279" y="0"/>
                </a:cxn>
                <a:cxn ang="0">
                  <a:pos x="545" y="121"/>
                </a:cxn>
                <a:cxn ang="0">
                  <a:pos x="0" y="121"/>
                </a:cxn>
                <a:cxn ang="0">
                  <a:pos x="279" y="0"/>
                </a:cxn>
              </a:cxnLst>
              <a:rect l="0" t="0" r="r" b="b"/>
              <a:pathLst>
                <a:path w="545" h="121">
                  <a:moveTo>
                    <a:pt x="279" y="0"/>
                  </a:moveTo>
                  <a:lnTo>
                    <a:pt x="545" y="121"/>
                  </a:lnTo>
                  <a:lnTo>
                    <a:pt x="0" y="121"/>
                  </a:lnTo>
                  <a:lnTo>
                    <a:pt x="279" y="0"/>
                  </a:lnTo>
                </a:path>
              </a:pathLst>
            </a:custGeom>
            <a:noFill/>
            <a:ln w="1270">
              <a:solidFill>
                <a:srgbClr val="808080"/>
              </a:solidFill>
              <a:prstDash val="solid"/>
              <a:round/>
              <a:headEnd/>
              <a:tailEnd/>
            </a:ln>
          </p:spPr>
          <p:txBody>
            <a:bodyPr/>
            <a:lstStyle/>
            <a:p>
              <a:endParaRPr lang="en-US"/>
            </a:p>
          </p:txBody>
        </p:sp>
        <p:sp>
          <p:nvSpPr>
            <p:cNvPr id="31847" name="Freeform 103"/>
            <p:cNvSpPr>
              <a:spLocks/>
            </p:cNvSpPr>
            <p:nvPr/>
          </p:nvSpPr>
          <p:spPr bwMode="auto">
            <a:xfrm>
              <a:off x="1307" y="15263"/>
              <a:ext cx="219" cy="223"/>
            </a:xfrm>
            <a:custGeom>
              <a:avLst/>
              <a:gdLst/>
              <a:ahLst/>
              <a:cxnLst>
                <a:cxn ang="0">
                  <a:pos x="114" y="120"/>
                </a:cxn>
                <a:cxn ang="0">
                  <a:pos x="385" y="0"/>
                </a:cxn>
                <a:cxn ang="0">
                  <a:pos x="0" y="403"/>
                </a:cxn>
                <a:cxn ang="0">
                  <a:pos x="114" y="120"/>
                </a:cxn>
              </a:cxnLst>
              <a:rect l="0" t="0" r="r" b="b"/>
              <a:pathLst>
                <a:path w="385" h="403">
                  <a:moveTo>
                    <a:pt x="114" y="120"/>
                  </a:moveTo>
                  <a:lnTo>
                    <a:pt x="385" y="0"/>
                  </a:lnTo>
                  <a:lnTo>
                    <a:pt x="0" y="403"/>
                  </a:lnTo>
                  <a:lnTo>
                    <a:pt x="114" y="120"/>
                  </a:lnTo>
                  <a:close/>
                </a:path>
              </a:pathLst>
            </a:custGeom>
            <a:solidFill>
              <a:srgbClr val="FFFFFF"/>
            </a:solidFill>
            <a:ln w="9525">
              <a:solidFill>
                <a:srgbClr val="808080"/>
              </a:solidFill>
              <a:round/>
              <a:headEnd/>
              <a:tailEnd/>
            </a:ln>
          </p:spPr>
          <p:txBody>
            <a:bodyPr/>
            <a:lstStyle/>
            <a:p>
              <a:endParaRPr lang="en-US"/>
            </a:p>
          </p:txBody>
        </p:sp>
        <p:sp>
          <p:nvSpPr>
            <p:cNvPr id="31848" name="Freeform 104"/>
            <p:cNvSpPr>
              <a:spLocks/>
            </p:cNvSpPr>
            <p:nvPr/>
          </p:nvSpPr>
          <p:spPr bwMode="auto">
            <a:xfrm>
              <a:off x="1307" y="15263"/>
              <a:ext cx="219" cy="223"/>
            </a:xfrm>
            <a:custGeom>
              <a:avLst/>
              <a:gdLst/>
              <a:ahLst/>
              <a:cxnLst>
                <a:cxn ang="0">
                  <a:pos x="114" y="120"/>
                </a:cxn>
                <a:cxn ang="0">
                  <a:pos x="385" y="0"/>
                </a:cxn>
                <a:cxn ang="0">
                  <a:pos x="0" y="403"/>
                </a:cxn>
                <a:cxn ang="0">
                  <a:pos x="114" y="120"/>
                </a:cxn>
              </a:cxnLst>
              <a:rect l="0" t="0" r="r" b="b"/>
              <a:pathLst>
                <a:path w="385" h="403">
                  <a:moveTo>
                    <a:pt x="114" y="120"/>
                  </a:moveTo>
                  <a:lnTo>
                    <a:pt x="385" y="0"/>
                  </a:lnTo>
                  <a:lnTo>
                    <a:pt x="0" y="403"/>
                  </a:lnTo>
                  <a:lnTo>
                    <a:pt x="114" y="120"/>
                  </a:lnTo>
                </a:path>
              </a:pathLst>
            </a:custGeom>
            <a:noFill/>
            <a:ln w="1270">
              <a:solidFill>
                <a:srgbClr val="808080"/>
              </a:solidFill>
              <a:prstDash val="solid"/>
              <a:round/>
              <a:headEnd/>
              <a:tailEnd/>
            </a:ln>
          </p:spPr>
          <p:txBody>
            <a:bodyPr/>
            <a:lstStyle/>
            <a:p>
              <a:endParaRPr lang="en-US"/>
            </a:p>
          </p:txBody>
        </p:sp>
        <p:sp>
          <p:nvSpPr>
            <p:cNvPr id="31849" name="Freeform 105"/>
            <p:cNvSpPr>
              <a:spLocks/>
            </p:cNvSpPr>
            <p:nvPr/>
          </p:nvSpPr>
          <p:spPr bwMode="auto">
            <a:xfrm>
              <a:off x="1467" y="15263"/>
              <a:ext cx="65" cy="314"/>
            </a:xfrm>
            <a:custGeom>
              <a:avLst/>
              <a:gdLst/>
              <a:ahLst/>
              <a:cxnLst>
                <a:cxn ang="0">
                  <a:pos x="0" y="285"/>
                </a:cxn>
                <a:cxn ang="0">
                  <a:pos x="114" y="0"/>
                </a:cxn>
                <a:cxn ang="0">
                  <a:pos x="114" y="569"/>
                </a:cxn>
                <a:cxn ang="0">
                  <a:pos x="0" y="285"/>
                </a:cxn>
              </a:cxnLst>
              <a:rect l="0" t="0" r="r" b="b"/>
              <a:pathLst>
                <a:path w="114" h="569">
                  <a:moveTo>
                    <a:pt x="0" y="285"/>
                  </a:moveTo>
                  <a:lnTo>
                    <a:pt x="114" y="0"/>
                  </a:lnTo>
                  <a:lnTo>
                    <a:pt x="114" y="569"/>
                  </a:lnTo>
                  <a:lnTo>
                    <a:pt x="0" y="285"/>
                  </a:lnTo>
                  <a:close/>
                </a:path>
              </a:pathLst>
            </a:custGeom>
            <a:solidFill>
              <a:srgbClr val="FFFFFF"/>
            </a:solidFill>
            <a:ln w="9525">
              <a:solidFill>
                <a:srgbClr val="808080"/>
              </a:solidFill>
              <a:round/>
              <a:headEnd/>
              <a:tailEnd/>
            </a:ln>
          </p:spPr>
          <p:txBody>
            <a:bodyPr/>
            <a:lstStyle/>
            <a:p>
              <a:endParaRPr lang="en-US"/>
            </a:p>
          </p:txBody>
        </p:sp>
        <p:sp>
          <p:nvSpPr>
            <p:cNvPr id="31850" name="Freeform 106"/>
            <p:cNvSpPr>
              <a:spLocks/>
            </p:cNvSpPr>
            <p:nvPr/>
          </p:nvSpPr>
          <p:spPr bwMode="auto">
            <a:xfrm>
              <a:off x="1467" y="15263"/>
              <a:ext cx="65" cy="314"/>
            </a:xfrm>
            <a:custGeom>
              <a:avLst/>
              <a:gdLst/>
              <a:ahLst/>
              <a:cxnLst>
                <a:cxn ang="0">
                  <a:pos x="0" y="285"/>
                </a:cxn>
                <a:cxn ang="0">
                  <a:pos x="114" y="0"/>
                </a:cxn>
                <a:cxn ang="0">
                  <a:pos x="114" y="569"/>
                </a:cxn>
                <a:cxn ang="0">
                  <a:pos x="0" y="285"/>
                </a:cxn>
              </a:cxnLst>
              <a:rect l="0" t="0" r="r" b="b"/>
              <a:pathLst>
                <a:path w="114" h="569">
                  <a:moveTo>
                    <a:pt x="0" y="285"/>
                  </a:moveTo>
                  <a:lnTo>
                    <a:pt x="114" y="0"/>
                  </a:lnTo>
                  <a:lnTo>
                    <a:pt x="114" y="569"/>
                  </a:lnTo>
                  <a:lnTo>
                    <a:pt x="0" y="285"/>
                  </a:lnTo>
                </a:path>
              </a:pathLst>
            </a:custGeom>
            <a:noFill/>
            <a:ln w="1270">
              <a:solidFill>
                <a:srgbClr val="808080"/>
              </a:solidFill>
              <a:prstDash val="solid"/>
              <a:round/>
              <a:headEnd/>
              <a:tailEnd/>
            </a:ln>
          </p:spPr>
          <p:txBody>
            <a:bodyPr/>
            <a:lstStyle/>
            <a:p>
              <a:endParaRPr lang="en-US"/>
            </a:p>
          </p:txBody>
        </p:sp>
        <p:sp>
          <p:nvSpPr>
            <p:cNvPr id="31851" name="Freeform 107"/>
            <p:cNvSpPr>
              <a:spLocks/>
            </p:cNvSpPr>
            <p:nvPr/>
          </p:nvSpPr>
          <p:spPr bwMode="auto">
            <a:xfrm>
              <a:off x="1198" y="14439"/>
              <a:ext cx="321" cy="555"/>
            </a:xfrm>
            <a:custGeom>
              <a:avLst/>
              <a:gdLst/>
              <a:ahLst/>
              <a:cxnLst>
                <a:cxn ang="0">
                  <a:pos x="522" y="29"/>
                </a:cxn>
                <a:cxn ang="0">
                  <a:pos x="438" y="73"/>
                </a:cxn>
                <a:cxn ang="0">
                  <a:pos x="368" y="109"/>
                </a:cxn>
                <a:cxn ang="0">
                  <a:pos x="335" y="133"/>
                </a:cxn>
                <a:cxn ang="0">
                  <a:pos x="307" y="154"/>
                </a:cxn>
                <a:cxn ang="0">
                  <a:pos x="268" y="85"/>
                </a:cxn>
                <a:cxn ang="0">
                  <a:pos x="215" y="40"/>
                </a:cxn>
                <a:cxn ang="0">
                  <a:pos x="145" y="32"/>
                </a:cxn>
                <a:cxn ang="0">
                  <a:pos x="69" y="65"/>
                </a:cxn>
                <a:cxn ang="0">
                  <a:pos x="16" y="129"/>
                </a:cxn>
                <a:cxn ang="0">
                  <a:pos x="0" y="219"/>
                </a:cxn>
                <a:cxn ang="0">
                  <a:pos x="41" y="347"/>
                </a:cxn>
                <a:cxn ang="0">
                  <a:pos x="109" y="367"/>
                </a:cxn>
                <a:cxn ang="0">
                  <a:pos x="69" y="291"/>
                </a:cxn>
                <a:cxn ang="0">
                  <a:pos x="69" y="222"/>
                </a:cxn>
                <a:cxn ang="0">
                  <a:pos x="101" y="174"/>
                </a:cxn>
                <a:cxn ang="0">
                  <a:pos x="150" y="138"/>
                </a:cxn>
                <a:cxn ang="0">
                  <a:pos x="211" y="141"/>
                </a:cxn>
                <a:cxn ang="0">
                  <a:pos x="254" y="182"/>
                </a:cxn>
                <a:cxn ang="0">
                  <a:pos x="263" y="235"/>
                </a:cxn>
                <a:cxn ang="0">
                  <a:pos x="239" y="323"/>
                </a:cxn>
                <a:cxn ang="0">
                  <a:pos x="154" y="440"/>
                </a:cxn>
                <a:cxn ang="0">
                  <a:pos x="61" y="638"/>
                </a:cxn>
                <a:cxn ang="0">
                  <a:pos x="61" y="812"/>
                </a:cxn>
                <a:cxn ang="0">
                  <a:pos x="117" y="929"/>
                </a:cxn>
                <a:cxn ang="0">
                  <a:pos x="218" y="998"/>
                </a:cxn>
                <a:cxn ang="0">
                  <a:pos x="352" y="1002"/>
                </a:cxn>
                <a:cxn ang="0">
                  <a:pos x="466" y="945"/>
                </a:cxn>
                <a:cxn ang="0">
                  <a:pos x="542" y="820"/>
                </a:cxn>
                <a:cxn ang="0">
                  <a:pos x="562" y="694"/>
                </a:cxn>
                <a:cxn ang="0">
                  <a:pos x="514" y="783"/>
                </a:cxn>
                <a:cxn ang="0">
                  <a:pos x="453" y="864"/>
                </a:cxn>
                <a:cxn ang="0">
                  <a:pos x="368" y="906"/>
                </a:cxn>
                <a:cxn ang="0">
                  <a:pos x="251" y="897"/>
                </a:cxn>
                <a:cxn ang="0">
                  <a:pos x="167" y="845"/>
                </a:cxn>
                <a:cxn ang="0">
                  <a:pos x="109" y="744"/>
                </a:cxn>
                <a:cxn ang="0">
                  <a:pos x="106" y="627"/>
                </a:cxn>
                <a:cxn ang="0">
                  <a:pos x="150" y="518"/>
                </a:cxn>
                <a:cxn ang="0">
                  <a:pos x="226" y="432"/>
                </a:cxn>
                <a:cxn ang="0">
                  <a:pos x="320" y="417"/>
                </a:cxn>
                <a:cxn ang="0">
                  <a:pos x="385" y="468"/>
                </a:cxn>
                <a:cxn ang="0">
                  <a:pos x="380" y="554"/>
                </a:cxn>
                <a:cxn ang="0">
                  <a:pos x="312" y="585"/>
                </a:cxn>
                <a:cxn ang="0">
                  <a:pos x="271" y="610"/>
                </a:cxn>
                <a:cxn ang="0">
                  <a:pos x="352" y="618"/>
                </a:cxn>
                <a:cxn ang="0">
                  <a:pos x="416" y="602"/>
                </a:cxn>
                <a:cxn ang="0">
                  <a:pos x="466" y="557"/>
                </a:cxn>
                <a:cxn ang="0">
                  <a:pos x="481" y="493"/>
                </a:cxn>
                <a:cxn ang="0">
                  <a:pos x="453" y="417"/>
                </a:cxn>
                <a:cxn ang="0">
                  <a:pos x="477" y="336"/>
                </a:cxn>
                <a:cxn ang="0">
                  <a:pos x="558" y="133"/>
                </a:cxn>
              </a:cxnLst>
              <a:rect l="0" t="0" r="r" b="b"/>
              <a:pathLst>
                <a:path w="562" h="1007">
                  <a:moveTo>
                    <a:pt x="562" y="0"/>
                  </a:moveTo>
                  <a:lnTo>
                    <a:pt x="525" y="0"/>
                  </a:lnTo>
                  <a:lnTo>
                    <a:pt x="525" y="9"/>
                  </a:lnTo>
                  <a:lnTo>
                    <a:pt x="522" y="20"/>
                  </a:lnTo>
                  <a:lnTo>
                    <a:pt x="522" y="29"/>
                  </a:lnTo>
                  <a:lnTo>
                    <a:pt x="502" y="37"/>
                  </a:lnTo>
                  <a:lnTo>
                    <a:pt x="494" y="40"/>
                  </a:lnTo>
                  <a:lnTo>
                    <a:pt x="477" y="52"/>
                  </a:lnTo>
                  <a:lnTo>
                    <a:pt x="461" y="65"/>
                  </a:lnTo>
                  <a:lnTo>
                    <a:pt x="438" y="73"/>
                  </a:lnTo>
                  <a:lnTo>
                    <a:pt x="408" y="81"/>
                  </a:lnTo>
                  <a:lnTo>
                    <a:pt x="401" y="88"/>
                  </a:lnTo>
                  <a:lnTo>
                    <a:pt x="388" y="93"/>
                  </a:lnTo>
                  <a:lnTo>
                    <a:pt x="380" y="105"/>
                  </a:lnTo>
                  <a:lnTo>
                    <a:pt x="368" y="109"/>
                  </a:lnTo>
                  <a:lnTo>
                    <a:pt x="360" y="113"/>
                  </a:lnTo>
                  <a:lnTo>
                    <a:pt x="352" y="113"/>
                  </a:lnTo>
                  <a:lnTo>
                    <a:pt x="352" y="118"/>
                  </a:lnTo>
                  <a:lnTo>
                    <a:pt x="344" y="124"/>
                  </a:lnTo>
                  <a:lnTo>
                    <a:pt x="335" y="133"/>
                  </a:lnTo>
                  <a:lnTo>
                    <a:pt x="327" y="149"/>
                  </a:lnTo>
                  <a:lnTo>
                    <a:pt x="320" y="166"/>
                  </a:lnTo>
                  <a:lnTo>
                    <a:pt x="312" y="182"/>
                  </a:lnTo>
                  <a:lnTo>
                    <a:pt x="312" y="166"/>
                  </a:lnTo>
                  <a:lnTo>
                    <a:pt x="307" y="154"/>
                  </a:lnTo>
                  <a:lnTo>
                    <a:pt x="304" y="138"/>
                  </a:lnTo>
                  <a:lnTo>
                    <a:pt x="296" y="121"/>
                  </a:lnTo>
                  <a:lnTo>
                    <a:pt x="291" y="113"/>
                  </a:lnTo>
                  <a:lnTo>
                    <a:pt x="271" y="93"/>
                  </a:lnTo>
                  <a:lnTo>
                    <a:pt x="268" y="85"/>
                  </a:lnTo>
                  <a:lnTo>
                    <a:pt x="254" y="73"/>
                  </a:lnTo>
                  <a:lnTo>
                    <a:pt x="248" y="65"/>
                  </a:lnTo>
                  <a:lnTo>
                    <a:pt x="234" y="52"/>
                  </a:lnTo>
                  <a:lnTo>
                    <a:pt x="226" y="45"/>
                  </a:lnTo>
                  <a:lnTo>
                    <a:pt x="215" y="40"/>
                  </a:lnTo>
                  <a:lnTo>
                    <a:pt x="203" y="37"/>
                  </a:lnTo>
                  <a:lnTo>
                    <a:pt x="190" y="37"/>
                  </a:lnTo>
                  <a:lnTo>
                    <a:pt x="178" y="32"/>
                  </a:lnTo>
                  <a:lnTo>
                    <a:pt x="159" y="32"/>
                  </a:lnTo>
                  <a:lnTo>
                    <a:pt x="145" y="32"/>
                  </a:lnTo>
                  <a:lnTo>
                    <a:pt x="125" y="37"/>
                  </a:lnTo>
                  <a:lnTo>
                    <a:pt x="109" y="37"/>
                  </a:lnTo>
                  <a:lnTo>
                    <a:pt x="97" y="45"/>
                  </a:lnTo>
                  <a:lnTo>
                    <a:pt x="81" y="52"/>
                  </a:lnTo>
                  <a:lnTo>
                    <a:pt x="69" y="65"/>
                  </a:lnTo>
                  <a:lnTo>
                    <a:pt x="58" y="73"/>
                  </a:lnTo>
                  <a:lnTo>
                    <a:pt x="41" y="88"/>
                  </a:lnTo>
                  <a:lnTo>
                    <a:pt x="33" y="105"/>
                  </a:lnTo>
                  <a:lnTo>
                    <a:pt x="25" y="118"/>
                  </a:lnTo>
                  <a:lnTo>
                    <a:pt x="16" y="129"/>
                  </a:lnTo>
                  <a:lnTo>
                    <a:pt x="13" y="149"/>
                  </a:lnTo>
                  <a:lnTo>
                    <a:pt x="8" y="166"/>
                  </a:lnTo>
                  <a:lnTo>
                    <a:pt x="5" y="182"/>
                  </a:lnTo>
                  <a:lnTo>
                    <a:pt x="0" y="197"/>
                  </a:lnTo>
                  <a:lnTo>
                    <a:pt x="0" y="219"/>
                  </a:lnTo>
                  <a:lnTo>
                    <a:pt x="5" y="242"/>
                  </a:lnTo>
                  <a:lnTo>
                    <a:pt x="8" y="271"/>
                  </a:lnTo>
                  <a:lnTo>
                    <a:pt x="13" y="295"/>
                  </a:lnTo>
                  <a:lnTo>
                    <a:pt x="25" y="323"/>
                  </a:lnTo>
                  <a:lnTo>
                    <a:pt x="41" y="347"/>
                  </a:lnTo>
                  <a:lnTo>
                    <a:pt x="58" y="367"/>
                  </a:lnTo>
                  <a:lnTo>
                    <a:pt x="78" y="387"/>
                  </a:lnTo>
                  <a:lnTo>
                    <a:pt x="106" y="400"/>
                  </a:lnTo>
                  <a:lnTo>
                    <a:pt x="125" y="375"/>
                  </a:lnTo>
                  <a:lnTo>
                    <a:pt x="109" y="367"/>
                  </a:lnTo>
                  <a:lnTo>
                    <a:pt x="97" y="351"/>
                  </a:lnTo>
                  <a:lnTo>
                    <a:pt x="89" y="344"/>
                  </a:lnTo>
                  <a:lnTo>
                    <a:pt x="78" y="328"/>
                  </a:lnTo>
                  <a:lnTo>
                    <a:pt x="69" y="314"/>
                  </a:lnTo>
                  <a:lnTo>
                    <a:pt x="69" y="291"/>
                  </a:lnTo>
                  <a:lnTo>
                    <a:pt x="69" y="278"/>
                  </a:lnTo>
                  <a:lnTo>
                    <a:pt x="69" y="266"/>
                  </a:lnTo>
                  <a:lnTo>
                    <a:pt x="69" y="247"/>
                  </a:lnTo>
                  <a:lnTo>
                    <a:pt x="69" y="235"/>
                  </a:lnTo>
                  <a:lnTo>
                    <a:pt x="69" y="222"/>
                  </a:lnTo>
                  <a:lnTo>
                    <a:pt x="73" y="210"/>
                  </a:lnTo>
                  <a:lnTo>
                    <a:pt x="78" y="197"/>
                  </a:lnTo>
                  <a:lnTo>
                    <a:pt x="81" y="190"/>
                  </a:lnTo>
                  <a:lnTo>
                    <a:pt x="89" y="182"/>
                  </a:lnTo>
                  <a:lnTo>
                    <a:pt x="101" y="174"/>
                  </a:lnTo>
                  <a:lnTo>
                    <a:pt x="109" y="161"/>
                  </a:lnTo>
                  <a:lnTo>
                    <a:pt x="117" y="157"/>
                  </a:lnTo>
                  <a:lnTo>
                    <a:pt x="125" y="149"/>
                  </a:lnTo>
                  <a:lnTo>
                    <a:pt x="134" y="141"/>
                  </a:lnTo>
                  <a:lnTo>
                    <a:pt x="150" y="138"/>
                  </a:lnTo>
                  <a:lnTo>
                    <a:pt x="159" y="133"/>
                  </a:lnTo>
                  <a:lnTo>
                    <a:pt x="175" y="129"/>
                  </a:lnTo>
                  <a:lnTo>
                    <a:pt x="187" y="129"/>
                  </a:lnTo>
                  <a:lnTo>
                    <a:pt x="203" y="133"/>
                  </a:lnTo>
                  <a:lnTo>
                    <a:pt x="211" y="141"/>
                  </a:lnTo>
                  <a:lnTo>
                    <a:pt x="226" y="149"/>
                  </a:lnTo>
                  <a:lnTo>
                    <a:pt x="243" y="161"/>
                  </a:lnTo>
                  <a:lnTo>
                    <a:pt x="248" y="166"/>
                  </a:lnTo>
                  <a:lnTo>
                    <a:pt x="251" y="177"/>
                  </a:lnTo>
                  <a:lnTo>
                    <a:pt x="254" y="182"/>
                  </a:lnTo>
                  <a:lnTo>
                    <a:pt x="259" y="194"/>
                  </a:lnTo>
                  <a:lnTo>
                    <a:pt x="263" y="202"/>
                  </a:lnTo>
                  <a:lnTo>
                    <a:pt x="263" y="210"/>
                  </a:lnTo>
                  <a:lnTo>
                    <a:pt x="263" y="222"/>
                  </a:lnTo>
                  <a:lnTo>
                    <a:pt x="263" y="235"/>
                  </a:lnTo>
                  <a:lnTo>
                    <a:pt x="263" y="247"/>
                  </a:lnTo>
                  <a:lnTo>
                    <a:pt x="259" y="271"/>
                  </a:lnTo>
                  <a:lnTo>
                    <a:pt x="254" y="286"/>
                  </a:lnTo>
                  <a:lnTo>
                    <a:pt x="248" y="308"/>
                  </a:lnTo>
                  <a:lnTo>
                    <a:pt x="239" y="323"/>
                  </a:lnTo>
                  <a:lnTo>
                    <a:pt x="226" y="344"/>
                  </a:lnTo>
                  <a:lnTo>
                    <a:pt x="215" y="364"/>
                  </a:lnTo>
                  <a:lnTo>
                    <a:pt x="203" y="384"/>
                  </a:lnTo>
                  <a:lnTo>
                    <a:pt x="187" y="400"/>
                  </a:lnTo>
                  <a:lnTo>
                    <a:pt x="154" y="440"/>
                  </a:lnTo>
                  <a:lnTo>
                    <a:pt x="125" y="476"/>
                  </a:lnTo>
                  <a:lnTo>
                    <a:pt x="101" y="526"/>
                  </a:lnTo>
                  <a:lnTo>
                    <a:pt x="81" y="562"/>
                  </a:lnTo>
                  <a:lnTo>
                    <a:pt x="69" y="602"/>
                  </a:lnTo>
                  <a:lnTo>
                    <a:pt x="61" y="638"/>
                  </a:lnTo>
                  <a:lnTo>
                    <a:pt x="49" y="683"/>
                  </a:lnTo>
                  <a:lnTo>
                    <a:pt x="49" y="727"/>
                  </a:lnTo>
                  <a:lnTo>
                    <a:pt x="49" y="752"/>
                  </a:lnTo>
                  <a:lnTo>
                    <a:pt x="49" y="783"/>
                  </a:lnTo>
                  <a:lnTo>
                    <a:pt x="61" y="812"/>
                  </a:lnTo>
                  <a:lnTo>
                    <a:pt x="69" y="836"/>
                  </a:lnTo>
                  <a:lnTo>
                    <a:pt x="78" y="861"/>
                  </a:lnTo>
                  <a:lnTo>
                    <a:pt x="89" y="881"/>
                  </a:lnTo>
                  <a:lnTo>
                    <a:pt x="106" y="901"/>
                  </a:lnTo>
                  <a:lnTo>
                    <a:pt x="117" y="929"/>
                  </a:lnTo>
                  <a:lnTo>
                    <a:pt x="134" y="950"/>
                  </a:lnTo>
                  <a:lnTo>
                    <a:pt x="159" y="970"/>
                  </a:lnTo>
                  <a:lnTo>
                    <a:pt x="178" y="982"/>
                  </a:lnTo>
                  <a:lnTo>
                    <a:pt x="203" y="990"/>
                  </a:lnTo>
                  <a:lnTo>
                    <a:pt x="218" y="998"/>
                  </a:lnTo>
                  <a:lnTo>
                    <a:pt x="243" y="1002"/>
                  </a:lnTo>
                  <a:lnTo>
                    <a:pt x="268" y="1007"/>
                  </a:lnTo>
                  <a:lnTo>
                    <a:pt x="299" y="1007"/>
                  </a:lnTo>
                  <a:lnTo>
                    <a:pt x="327" y="1007"/>
                  </a:lnTo>
                  <a:lnTo>
                    <a:pt x="352" y="1002"/>
                  </a:lnTo>
                  <a:lnTo>
                    <a:pt x="377" y="998"/>
                  </a:lnTo>
                  <a:lnTo>
                    <a:pt x="396" y="990"/>
                  </a:lnTo>
                  <a:lnTo>
                    <a:pt x="416" y="978"/>
                  </a:lnTo>
                  <a:lnTo>
                    <a:pt x="444" y="965"/>
                  </a:lnTo>
                  <a:lnTo>
                    <a:pt x="466" y="945"/>
                  </a:lnTo>
                  <a:lnTo>
                    <a:pt x="486" y="921"/>
                  </a:lnTo>
                  <a:lnTo>
                    <a:pt x="502" y="893"/>
                  </a:lnTo>
                  <a:lnTo>
                    <a:pt x="522" y="873"/>
                  </a:lnTo>
                  <a:lnTo>
                    <a:pt x="534" y="848"/>
                  </a:lnTo>
                  <a:lnTo>
                    <a:pt x="542" y="820"/>
                  </a:lnTo>
                  <a:lnTo>
                    <a:pt x="550" y="797"/>
                  </a:lnTo>
                  <a:lnTo>
                    <a:pt x="558" y="767"/>
                  </a:lnTo>
                  <a:lnTo>
                    <a:pt x="558" y="736"/>
                  </a:lnTo>
                  <a:lnTo>
                    <a:pt x="562" y="703"/>
                  </a:lnTo>
                  <a:lnTo>
                    <a:pt x="562" y="694"/>
                  </a:lnTo>
                  <a:lnTo>
                    <a:pt x="525" y="694"/>
                  </a:lnTo>
                  <a:lnTo>
                    <a:pt x="525" y="719"/>
                  </a:lnTo>
                  <a:lnTo>
                    <a:pt x="522" y="739"/>
                  </a:lnTo>
                  <a:lnTo>
                    <a:pt x="522" y="767"/>
                  </a:lnTo>
                  <a:lnTo>
                    <a:pt x="514" y="783"/>
                  </a:lnTo>
                  <a:lnTo>
                    <a:pt x="502" y="808"/>
                  </a:lnTo>
                  <a:lnTo>
                    <a:pt x="494" y="825"/>
                  </a:lnTo>
                  <a:lnTo>
                    <a:pt x="486" y="836"/>
                  </a:lnTo>
                  <a:lnTo>
                    <a:pt x="466" y="853"/>
                  </a:lnTo>
                  <a:lnTo>
                    <a:pt x="453" y="864"/>
                  </a:lnTo>
                  <a:lnTo>
                    <a:pt x="444" y="881"/>
                  </a:lnTo>
                  <a:lnTo>
                    <a:pt x="424" y="889"/>
                  </a:lnTo>
                  <a:lnTo>
                    <a:pt x="405" y="893"/>
                  </a:lnTo>
                  <a:lnTo>
                    <a:pt x="385" y="901"/>
                  </a:lnTo>
                  <a:lnTo>
                    <a:pt x="368" y="906"/>
                  </a:lnTo>
                  <a:lnTo>
                    <a:pt x="348" y="906"/>
                  </a:lnTo>
                  <a:lnTo>
                    <a:pt x="327" y="906"/>
                  </a:lnTo>
                  <a:lnTo>
                    <a:pt x="304" y="906"/>
                  </a:lnTo>
                  <a:lnTo>
                    <a:pt x="271" y="901"/>
                  </a:lnTo>
                  <a:lnTo>
                    <a:pt x="251" y="897"/>
                  </a:lnTo>
                  <a:lnTo>
                    <a:pt x="234" y="893"/>
                  </a:lnTo>
                  <a:lnTo>
                    <a:pt x="215" y="884"/>
                  </a:lnTo>
                  <a:lnTo>
                    <a:pt x="203" y="873"/>
                  </a:lnTo>
                  <a:lnTo>
                    <a:pt x="187" y="861"/>
                  </a:lnTo>
                  <a:lnTo>
                    <a:pt x="167" y="845"/>
                  </a:lnTo>
                  <a:lnTo>
                    <a:pt x="154" y="828"/>
                  </a:lnTo>
                  <a:lnTo>
                    <a:pt x="134" y="812"/>
                  </a:lnTo>
                  <a:lnTo>
                    <a:pt x="125" y="792"/>
                  </a:lnTo>
                  <a:lnTo>
                    <a:pt x="117" y="772"/>
                  </a:lnTo>
                  <a:lnTo>
                    <a:pt x="109" y="744"/>
                  </a:lnTo>
                  <a:lnTo>
                    <a:pt x="106" y="727"/>
                  </a:lnTo>
                  <a:lnTo>
                    <a:pt x="101" y="699"/>
                  </a:lnTo>
                  <a:lnTo>
                    <a:pt x="101" y="674"/>
                  </a:lnTo>
                  <a:lnTo>
                    <a:pt x="101" y="650"/>
                  </a:lnTo>
                  <a:lnTo>
                    <a:pt x="106" y="627"/>
                  </a:lnTo>
                  <a:lnTo>
                    <a:pt x="109" y="607"/>
                  </a:lnTo>
                  <a:lnTo>
                    <a:pt x="114" y="577"/>
                  </a:lnTo>
                  <a:lnTo>
                    <a:pt x="125" y="557"/>
                  </a:lnTo>
                  <a:lnTo>
                    <a:pt x="130" y="537"/>
                  </a:lnTo>
                  <a:lnTo>
                    <a:pt x="150" y="518"/>
                  </a:lnTo>
                  <a:lnTo>
                    <a:pt x="162" y="484"/>
                  </a:lnTo>
                  <a:lnTo>
                    <a:pt x="178" y="468"/>
                  </a:lnTo>
                  <a:lnTo>
                    <a:pt x="195" y="456"/>
                  </a:lnTo>
                  <a:lnTo>
                    <a:pt x="211" y="440"/>
                  </a:lnTo>
                  <a:lnTo>
                    <a:pt x="226" y="432"/>
                  </a:lnTo>
                  <a:lnTo>
                    <a:pt x="239" y="423"/>
                  </a:lnTo>
                  <a:lnTo>
                    <a:pt x="254" y="417"/>
                  </a:lnTo>
                  <a:lnTo>
                    <a:pt x="271" y="417"/>
                  </a:lnTo>
                  <a:lnTo>
                    <a:pt x="299" y="417"/>
                  </a:lnTo>
                  <a:lnTo>
                    <a:pt x="320" y="417"/>
                  </a:lnTo>
                  <a:lnTo>
                    <a:pt x="335" y="417"/>
                  </a:lnTo>
                  <a:lnTo>
                    <a:pt x="352" y="428"/>
                  </a:lnTo>
                  <a:lnTo>
                    <a:pt x="360" y="440"/>
                  </a:lnTo>
                  <a:lnTo>
                    <a:pt x="377" y="456"/>
                  </a:lnTo>
                  <a:lnTo>
                    <a:pt x="385" y="468"/>
                  </a:lnTo>
                  <a:lnTo>
                    <a:pt x="388" y="484"/>
                  </a:lnTo>
                  <a:lnTo>
                    <a:pt x="388" y="513"/>
                  </a:lnTo>
                  <a:lnTo>
                    <a:pt x="388" y="529"/>
                  </a:lnTo>
                  <a:lnTo>
                    <a:pt x="385" y="541"/>
                  </a:lnTo>
                  <a:lnTo>
                    <a:pt x="380" y="554"/>
                  </a:lnTo>
                  <a:lnTo>
                    <a:pt x="368" y="565"/>
                  </a:lnTo>
                  <a:lnTo>
                    <a:pt x="357" y="574"/>
                  </a:lnTo>
                  <a:lnTo>
                    <a:pt x="344" y="577"/>
                  </a:lnTo>
                  <a:lnTo>
                    <a:pt x="327" y="582"/>
                  </a:lnTo>
                  <a:lnTo>
                    <a:pt x="312" y="585"/>
                  </a:lnTo>
                  <a:lnTo>
                    <a:pt x="307" y="585"/>
                  </a:lnTo>
                  <a:lnTo>
                    <a:pt x="299" y="585"/>
                  </a:lnTo>
                  <a:lnTo>
                    <a:pt x="296" y="582"/>
                  </a:lnTo>
                  <a:lnTo>
                    <a:pt x="276" y="577"/>
                  </a:lnTo>
                  <a:lnTo>
                    <a:pt x="271" y="610"/>
                  </a:lnTo>
                  <a:lnTo>
                    <a:pt x="296" y="613"/>
                  </a:lnTo>
                  <a:lnTo>
                    <a:pt x="307" y="618"/>
                  </a:lnTo>
                  <a:lnTo>
                    <a:pt x="324" y="618"/>
                  </a:lnTo>
                  <a:lnTo>
                    <a:pt x="335" y="618"/>
                  </a:lnTo>
                  <a:lnTo>
                    <a:pt x="352" y="618"/>
                  </a:lnTo>
                  <a:lnTo>
                    <a:pt x="365" y="618"/>
                  </a:lnTo>
                  <a:lnTo>
                    <a:pt x="380" y="613"/>
                  </a:lnTo>
                  <a:lnTo>
                    <a:pt x="388" y="613"/>
                  </a:lnTo>
                  <a:lnTo>
                    <a:pt x="405" y="610"/>
                  </a:lnTo>
                  <a:lnTo>
                    <a:pt x="416" y="602"/>
                  </a:lnTo>
                  <a:lnTo>
                    <a:pt x="429" y="594"/>
                  </a:lnTo>
                  <a:lnTo>
                    <a:pt x="438" y="585"/>
                  </a:lnTo>
                  <a:lnTo>
                    <a:pt x="444" y="577"/>
                  </a:lnTo>
                  <a:lnTo>
                    <a:pt x="458" y="565"/>
                  </a:lnTo>
                  <a:lnTo>
                    <a:pt x="466" y="557"/>
                  </a:lnTo>
                  <a:lnTo>
                    <a:pt x="474" y="546"/>
                  </a:lnTo>
                  <a:lnTo>
                    <a:pt x="474" y="537"/>
                  </a:lnTo>
                  <a:lnTo>
                    <a:pt x="477" y="529"/>
                  </a:lnTo>
                  <a:lnTo>
                    <a:pt x="481" y="513"/>
                  </a:lnTo>
                  <a:lnTo>
                    <a:pt x="481" y="493"/>
                  </a:lnTo>
                  <a:lnTo>
                    <a:pt x="477" y="473"/>
                  </a:lnTo>
                  <a:lnTo>
                    <a:pt x="477" y="456"/>
                  </a:lnTo>
                  <a:lnTo>
                    <a:pt x="466" y="445"/>
                  </a:lnTo>
                  <a:lnTo>
                    <a:pt x="461" y="432"/>
                  </a:lnTo>
                  <a:lnTo>
                    <a:pt x="453" y="417"/>
                  </a:lnTo>
                  <a:lnTo>
                    <a:pt x="438" y="400"/>
                  </a:lnTo>
                  <a:lnTo>
                    <a:pt x="416" y="392"/>
                  </a:lnTo>
                  <a:lnTo>
                    <a:pt x="405" y="375"/>
                  </a:lnTo>
                  <a:lnTo>
                    <a:pt x="444" y="359"/>
                  </a:lnTo>
                  <a:lnTo>
                    <a:pt x="477" y="336"/>
                  </a:lnTo>
                  <a:lnTo>
                    <a:pt x="502" y="308"/>
                  </a:lnTo>
                  <a:lnTo>
                    <a:pt x="522" y="271"/>
                  </a:lnTo>
                  <a:lnTo>
                    <a:pt x="542" y="227"/>
                  </a:lnTo>
                  <a:lnTo>
                    <a:pt x="550" y="182"/>
                  </a:lnTo>
                  <a:lnTo>
                    <a:pt x="558" y="133"/>
                  </a:lnTo>
                  <a:lnTo>
                    <a:pt x="562" y="73"/>
                  </a:lnTo>
                  <a:lnTo>
                    <a:pt x="562" y="0"/>
                  </a:lnTo>
                  <a:close/>
                </a:path>
              </a:pathLst>
            </a:custGeom>
            <a:solidFill>
              <a:srgbClr val="324D96"/>
            </a:solidFill>
            <a:ln w="9525">
              <a:solidFill>
                <a:srgbClr val="808080"/>
              </a:solidFill>
              <a:round/>
              <a:headEnd/>
              <a:tailEnd/>
            </a:ln>
          </p:spPr>
          <p:txBody>
            <a:bodyPr/>
            <a:lstStyle/>
            <a:p>
              <a:endParaRPr lang="en-US"/>
            </a:p>
          </p:txBody>
        </p:sp>
        <p:sp>
          <p:nvSpPr>
            <p:cNvPr id="31852" name="Freeform 108"/>
            <p:cNvSpPr>
              <a:spLocks/>
            </p:cNvSpPr>
            <p:nvPr/>
          </p:nvSpPr>
          <p:spPr bwMode="auto">
            <a:xfrm>
              <a:off x="1351" y="14501"/>
              <a:ext cx="150" cy="135"/>
            </a:xfrm>
            <a:custGeom>
              <a:avLst/>
              <a:gdLst/>
              <a:ahLst/>
              <a:cxnLst>
                <a:cxn ang="0">
                  <a:pos x="0" y="246"/>
                </a:cxn>
                <a:cxn ang="0">
                  <a:pos x="11" y="231"/>
                </a:cxn>
                <a:cxn ang="0">
                  <a:pos x="19" y="215"/>
                </a:cxn>
                <a:cxn ang="0">
                  <a:pos x="28" y="198"/>
                </a:cxn>
                <a:cxn ang="0">
                  <a:pos x="39" y="173"/>
                </a:cxn>
                <a:cxn ang="0">
                  <a:pos x="47" y="162"/>
                </a:cxn>
                <a:cxn ang="0">
                  <a:pos x="56" y="153"/>
                </a:cxn>
                <a:cxn ang="0">
                  <a:pos x="67" y="142"/>
                </a:cxn>
                <a:cxn ang="0">
                  <a:pos x="76" y="134"/>
                </a:cxn>
                <a:cxn ang="0">
                  <a:pos x="84" y="114"/>
                </a:cxn>
                <a:cxn ang="0">
                  <a:pos x="97" y="106"/>
                </a:cxn>
                <a:cxn ang="0">
                  <a:pos x="100" y="97"/>
                </a:cxn>
                <a:cxn ang="0">
                  <a:pos x="112" y="89"/>
                </a:cxn>
                <a:cxn ang="0">
                  <a:pos x="125" y="84"/>
                </a:cxn>
                <a:cxn ang="0">
                  <a:pos x="140" y="77"/>
                </a:cxn>
                <a:cxn ang="0">
                  <a:pos x="148" y="72"/>
                </a:cxn>
                <a:cxn ang="0">
                  <a:pos x="165" y="69"/>
                </a:cxn>
                <a:cxn ang="0">
                  <a:pos x="176" y="53"/>
                </a:cxn>
                <a:cxn ang="0">
                  <a:pos x="190" y="48"/>
                </a:cxn>
                <a:cxn ang="0">
                  <a:pos x="206" y="44"/>
                </a:cxn>
                <a:cxn ang="0">
                  <a:pos x="218" y="36"/>
                </a:cxn>
                <a:cxn ang="0">
                  <a:pos x="229" y="28"/>
                </a:cxn>
                <a:cxn ang="0">
                  <a:pos x="242" y="20"/>
                </a:cxn>
                <a:cxn ang="0">
                  <a:pos x="249" y="11"/>
                </a:cxn>
                <a:cxn ang="0">
                  <a:pos x="254" y="5"/>
                </a:cxn>
                <a:cxn ang="0">
                  <a:pos x="262" y="0"/>
                </a:cxn>
                <a:cxn ang="0">
                  <a:pos x="257" y="48"/>
                </a:cxn>
                <a:cxn ang="0">
                  <a:pos x="246" y="101"/>
                </a:cxn>
                <a:cxn ang="0">
                  <a:pos x="226" y="153"/>
                </a:cxn>
                <a:cxn ang="0">
                  <a:pos x="206" y="182"/>
                </a:cxn>
                <a:cxn ang="0">
                  <a:pos x="170" y="215"/>
                </a:cxn>
                <a:cxn ang="0">
                  <a:pos x="125" y="234"/>
                </a:cxn>
                <a:cxn ang="0">
                  <a:pos x="80" y="243"/>
                </a:cxn>
                <a:cxn ang="0">
                  <a:pos x="28" y="246"/>
                </a:cxn>
                <a:cxn ang="0">
                  <a:pos x="0" y="246"/>
                </a:cxn>
              </a:cxnLst>
              <a:rect l="0" t="0" r="r" b="b"/>
              <a:pathLst>
                <a:path w="262" h="246">
                  <a:moveTo>
                    <a:pt x="0" y="246"/>
                  </a:moveTo>
                  <a:lnTo>
                    <a:pt x="11" y="231"/>
                  </a:lnTo>
                  <a:lnTo>
                    <a:pt x="19" y="215"/>
                  </a:lnTo>
                  <a:lnTo>
                    <a:pt x="28" y="198"/>
                  </a:lnTo>
                  <a:lnTo>
                    <a:pt x="39" y="173"/>
                  </a:lnTo>
                  <a:lnTo>
                    <a:pt x="47" y="162"/>
                  </a:lnTo>
                  <a:lnTo>
                    <a:pt x="56" y="153"/>
                  </a:lnTo>
                  <a:lnTo>
                    <a:pt x="67" y="142"/>
                  </a:lnTo>
                  <a:lnTo>
                    <a:pt x="76" y="134"/>
                  </a:lnTo>
                  <a:lnTo>
                    <a:pt x="84" y="114"/>
                  </a:lnTo>
                  <a:lnTo>
                    <a:pt x="97" y="106"/>
                  </a:lnTo>
                  <a:lnTo>
                    <a:pt x="100" y="97"/>
                  </a:lnTo>
                  <a:lnTo>
                    <a:pt x="112" y="89"/>
                  </a:lnTo>
                  <a:lnTo>
                    <a:pt x="125" y="84"/>
                  </a:lnTo>
                  <a:lnTo>
                    <a:pt x="140" y="77"/>
                  </a:lnTo>
                  <a:lnTo>
                    <a:pt x="148" y="72"/>
                  </a:lnTo>
                  <a:lnTo>
                    <a:pt x="165" y="69"/>
                  </a:lnTo>
                  <a:lnTo>
                    <a:pt x="176" y="53"/>
                  </a:lnTo>
                  <a:lnTo>
                    <a:pt x="190" y="48"/>
                  </a:lnTo>
                  <a:lnTo>
                    <a:pt x="206" y="44"/>
                  </a:lnTo>
                  <a:lnTo>
                    <a:pt x="218" y="36"/>
                  </a:lnTo>
                  <a:lnTo>
                    <a:pt x="229" y="28"/>
                  </a:lnTo>
                  <a:lnTo>
                    <a:pt x="242" y="20"/>
                  </a:lnTo>
                  <a:lnTo>
                    <a:pt x="249" y="11"/>
                  </a:lnTo>
                  <a:lnTo>
                    <a:pt x="254" y="5"/>
                  </a:lnTo>
                  <a:lnTo>
                    <a:pt x="262" y="0"/>
                  </a:lnTo>
                  <a:lnTo>
                    <a:pt x="257" y="48"/>
                  </a:lnTo>
                  <a:lnTo>
                    <a:pt x="246" y="101"/>
                  </a:lnTo>
                  <a:lnTo>
                    <a:pt x="226" y="153"/>
                  </a:lnTo>
                  <a:lnTo>
                    <a:pt x="206" y="182"/>
                  </a:lnTo>
                  <a:lnTo>
                    <a:pt x="170" y="215"/>
                  </a:lnTo>
                  <a:lnTo>
                    <a:pt x="125" y="234"/>
                  </a:lnTo>
                  <a:lnTo>
                    <a:pt x="80" y="243"/>
                  </a:lnTo>
                  <a:lnTo>
                    <a:pt x="28" y="246"/>
                  </a:lnTo>
                  <a:lnTo>
                    <a:pt x="0" y="246"/>
                  </a:lnTo>
                  <a:close/>
                </a:path>
              </a:pathLst>
            </a:custGeom>
            <a:solidFill>
              <a:srgbClr val="324D96"/>
            </a:solidFill>
            <a:ln w="9525">
              <a:solidFill>
                <a:srgbClr val="808080"/>
              </a:solidFill>
              <a:round/>
              <a:headEnd/>
              <a:tailEnd/>
            </a:ln>
          </p:spPr>
          <p:txBody>
            <a:bodyPr/>
            <a:lstStyle/>
            <a:p>
              <a:endParaRPr lang="en-US"/>
            </a:p>
          </p:txBody>
        </p:sp>
        <p:sp>
          <p:nvSpPr>
            <p:cNvPr id="31853" name="Freeform 109"/>
            <p:cNvSpPr>
              <a:spLocks/>
            </p:cNvSpPr>
            <p:nvPr/>
          </p:nvSpPr>
          <p:spPr bwMode="auto">
            <a:xfrm>
              <a:off x="1198" y="14439"/>
              <a:ext cx="321" cy="555"/>
            </a:xfrm>
            <a:custGeom>
              <a:avLst/>
              <a:gdLst/>
              <a:ahLst/>
              <a:cxnLst>
                <a:cxn ang="0">
                  <a:pos x="522" y="29"/>
                </a:cxn>
                <a:cxn ang="0">
                  <a:pos x="438" y="73"/>
                </a:cxn>
                <a:cxn ang="0">
                  <a:pos x="368" y="109"/>
                </a:cxn>
                <a:cxn ang="0">
                  <a:pos x="335" y="133"/>
                </a:cxn>
                <a:cxn ang="0">
                  <a:pos x="307" y="154"/>
                </a:cxn>
                <a:cxn ang="0">
                  <a:pos x="268" y="85"/>
                </a:cxn>
                <a:cxn ang="0">
                  <a:pos x="215" y="40"/>
                </a:cxn>
                <a:cxn ang="0">
                  <a:pos x="145" y="32"/>
                </a:cxn>
                <a:cxn ang="0">
                  <a:pos x="69" y="65"/>
                </a:cxn>
                <a:cxn ang="0">
                  <a:pos x="16" y="129"/>
                </a:cxn>
                <a:cxn ang="0">
                  <a:pos x="0" y="219"/>
                </a:cxn>
                <a:cxn ang="0">
                  <a:pos x="41" y="347"/>
                </a:cxn>
                <a:cxn ang="0">
                  <a:pos x="109" y="367"/>
                </a:cxn>
                <a:cxn ang="0">
                  <a:pos x="69" y="291"/>
                </a:cxn>
                <a:cxn ang="0">
                  <a:pos x="69" y="222"/>
                </a:cxn>
                <a:cxn ang="0">
                  <a:pos x="101" y="174"/>
                </a:cxn>
                <a:cxn ang="0">
                  <a:pos x="150" y="138"/>
                </a:cxn>
                <a:cxn ang="0">
                  <a:pos x="211" y="141"/>
                </a:cxn>
                <a:cxn ang="0">
                  <a:pos x="254" y="182"/>
                </a:cxn>
                <a:cxn ang="0">
                  <a:pos x="263" y="235"/>
                </a:cxn>
                <a:cxn ang="0">
                  <a:pos x="239" y="323"/>
                </a:cxn>
                <a:cxn ang="0">
                  <a:pos x="154" y="440"/>
                </a:cxn>
                <a:cxn ang="0">
                  <a:pos x="61" y="638"/>
                </a:cxn>
                <a:cxn ang="0">
                  <a:pos x="61" y="812"/>
                </a:cxn>
                <a:cxn ang="0">
                  <a:pos x="117" y="929"/>
                </a:cxn>
                <a:cxn ang="0">
                  <a:pos x="218" y="998"/>
                </a:cxn>
                <a:cxn ang="0">
                  <a:pos x="352" y="1002"/>
                </a:cxn>
                <a:cxn ang="0">
                  <a:pos x="466" y="945"/>
                </a:cxn>
                <a:cxn ang="0">
                  <a:pos x="542" y="820"/>
                </a:cxn>
                <a:cxn ang="0">
                  <a:pos x="562" y="694"/>
                </a:cxn>
                <a:cxn ang="0">
                  <a:pos x="514" y="783"/>
                </a:cxn>
                <a:cxn ang="0">
                  <a:pos x="453" y="864"/>
                </a:cxn>
                <a:cxn ang="0">
                  <a:pos x="368" y="906"/>
                </a:cxn>
                <a:cxn ang="0">
                  <a:pos x="251" y="897"/>
                </a:cxn>
                <a:cxn ang="0">
                  <a:pos x="167" y="845"/>
                </a:cxn>
                <a:cxn ang="0">
                  <a:pos x="109" y="744"/>
                </a:cxn>
                <a:cxn ang="0">
                  <a:pos x="106" y="627"/>
                </a:cxn>
                <a:cxn ang="0">
                  <a:pos x="150" y="518"/>
                </a:cxn>
                <a:cxn ang="0">
                  <a:pos x="226" y="432"/>
                </a:cxn>
                <a:cxn ang="0">
                  <a:pos x="320" y="417"/>
                </a:cxn>
                <a:cxn ang="0">
                  <a:pos x="385" y="468"/>
                </a:cxn>
                <a:cxn ang="0">
                  <a:pos x="380" y="554"/>
                </a:cxn>
                <a:cxn ang="0">
                  <a:pos x="312" y="585"/>
                </a:cxn>
                <a:cxn ang="0">
                  <a:pos x="271" y="610"/>
                </a:cxn>
                <a:cxn ang="0">
                  <a:pos x="352" y="618"/>
                </a:cxn>
                <a:cxn ang="0">
                  <a:pos x="416" y="602"/>
                </a:cxn>
                <a:cxn ang="0">
                  <a:pos x="466" y="557"/>
                </a:cxn>
                <a:cxn ang="0">
                  <a:pos x="481" y="493"/>
                </a:cxn>
                <a:cxn ang="0">
                  <a:pos x="453" y="417"/>
                </a:cxn>
                <a:cxn ang="0">
                  <a:pos x="477" y="336"/>
                </a:cxn>
                <a:cxn ang="0">
                  <a:pos x="558" y="133"/>
                </a:cxn>
              </a:cxnLst>
              <a:rect l="0" t="0" r="r" b="b"/>
              <a:pathLst>
                <a:path w="562" h="1007">
                  <a:moveTo>
                    <a:pt x="562" y="0"/>
                  </a:moveTo>
                  <a:lnTo>
                    <a:pt x="525" y="0"/>
                  </a:lnTo>
                  <a:lnTo>
                    <a:pt x="525" y="9"/>
                  </a:lnTo>
                  <a:lnTo>
                    <a:pt x="522" y="20"/>
                  </a:lnTo>
                  <a:lnTo>
                    <a:pt x="522" y="29"/>
                  </a:lnTo>
                  <a:lnTo>
                    <a:pt x="502" y="37"/>
                  </a:lnTo>
                  <a:lnTo>
                    <a:pt x="494" y="40"/>
                  </a:lnTo>
                  <a:lnTo>
                    <a:pt x="477" y="52"/>
                  </a:lnTo>
                  <a:lnTo>
                    <a:pt x="461" y="65"/>
                  </a:lnTo>
                  <a:lnTo>
                    <a:pt x="438" y="73"/>
                  </a:lnTo>
                  <a:lnTo>
                    <a:pt x="408" y="81"/>
                  </a:lnTo>
                  <a:lnTo>
                    <a:pt x="401" y="88"/>
                  </a:lnTo>
                  <a:lnTo>
                    <a:pt x="388" y="93"/>
                  </a:lnTo>
                  <a:lnTo>
                    <a:pt x="380" y="105"/>
                  </a:lnTo>
                  <a:lnTo>
                    <a:pt x="368" y="109"/>
                  </a:lnTo>
                  <a:lnTo>
                    <a:pt x="360" y="113"/>
                  </a:lnTo>
                  <a:lnTo>
                    <a:pt x="352" y="113"/>
                  </a:lnTo>
                  <a:lnTo>
                    <a:pt x="352" y="118"/>
                  </a:lnTo>
                  <a:lnTo>
                    <a:pt x="344" y="124"/>
                  </a:lnTo>
                  <a:lnTo>
                    <a:pt x="335" y="133"/>
                  </a:lnTo>
                  <a:lnTo>
                    <a:pt x="327" y="149"/>
                  </a:lnTo>
                  <a:lnTo>
                    <a:pt x="320" y="166"/>
                  </a:lnTo>
                  <a:lnTo>
                    <a:pt x="312" y="182"/>
                  </a:lnTo>
                  <a:lnTo>
                    <a:pt x="312" y="166"/>
                  </a:lnTo>
                  <a:lnTo>
                    <a:pt x="307" y="154"/>
                  </a:lnTo>
                  <a:lnTo>
                    <a:pt x="304" y="138"/>
                  </a:lnTo>
                  <a:lnTo>
                    <a:pt x="296" y="121"/>
                  </a:lnTo>
                  <a:lnTo>
                    <a:pt x="291" y="113"/>
                  </a:lnTo>
                  <a:lnTo>
                    <a:pt x="271" y="93"/>
                  </a:lnTo>
                  <a:lnTo>
                    <a:pt x="268" y="85"/>
                  </a:lnTo>
                  <a:lnTo>
                    <a:pt x="254" y="73"/>
                  </a:lnTo>
                  <a:lnTo>
                    <a:pt x="248" y="65"/>
                  </a:lnTo>
                  <a:lnTo>
                    <a:pt x="234" y="52"/>
                  </a:lnTo>
                  <a:lnTo>
                    <a:pt x="226" y="45"/>
                  </a:lnTo>
                  <a:lnTo>
                    <a:pt x="215" y="40"/>
                  </a:lnTo>
                  <a:lnTo>
                    <a:pt x="203" y="37"/>
                  </a:lnTo>
                  <a:lnTo>
                    <a:pt x="190" y="37"/>
                  </a:lnTo>
                  <a:lnTo>
                    <a:pt x="178" y="32"/>
                  </a:lnTo>
                  <a:lnTo>
                    <a:pt x="159" y="32"/>
                  </a:lnTo>
                  <a:lnTo>
                    <a:pt x="145" y="32"/>
                  </a:lnTo>
                  <a:lnTo>
                    <a:pt x="125" y="37"/>
                  </a:lnTo>
                  <a:lnTo>
                    <a:pt x="109" y="37"/>
                  </a:lnTo>
                  <a:lnTo>
                    <a:pt x="97" y="45"/>
                  </a:lnTo>
                  <a:lnTo>
                    <a:pt x="81" y="52"/>
                  </a:lnTo>
                  <a:lnTo>
                    <a:pt x="69" y="65"/>
                  </a:lnTo>
                  <a:lnTo>
                    <a:pt x="58" y="73"/>
                  </a:lnTo>
                  <a:lnTo>
                    <a:pt x="41" y="88"/>
                  </a:lnTo>
                  <a:lnTo>
                    <a:pt x="33" y="105"/>
                  </a:lnTo>
                  <a:lnTo>
                    <a:pt x="25" y="118"/>
                  </a:lnTo>
                  <a:lnTo>
                    <a:pt x="16" y="129"/>
                  </a:lnTo>
                  <a:lnTo>
                    <a:pt x="13" y="149"/>
                  </a:lnTo>
                  <a:lnTo>
                    <a:pt x="8" y="166"/>
                  </a:lnTo>
                  <a:lnTo>
                    <a:pt x="5" y="182"/>
                  </a:lnTo>
                  <a:lnTo>
                    <a:pt x="0" y="197"/>
                  </a:lnTo>
                  <a:lnTo>
                    <a:pt x="0" y="219"/>
                  </a:lnTo>
                  <a:lnTo>
                    <a:pt x="5" y="242"/>
                  </a:lnTo>
                  <a:lnTo>
                    <a:pt x="8" y="271"/>
                  </a:lnTo>
                  <a:lnTo>
                    <a:pt x="13" y="295"/>
                  </a:lnTo>
                  <a:lnTo>
                    <a:pt x="25" y="323"/>
                  </a:lnTo>
                  <a:lnTo>
                    <a:pt x="41" y="347"/>
                  </a:lnTo>
                  <a:lnTo>
                    <a:pt x="58" y="367"/>
                  </a:lnTo>
                  <a:lnTo>
                    <a:pt x="78" y="387"/>
                  </a:lnTo>
                  <a:lnTo>
                    <a:pt x="106" y="400"/>
                  </a:lnTo>
                  <a:lnTo>
                    <a:pt x="125" y="375"/>
                  </a:lnTo>
                  <a:lnTo>
                    <a:pt x="109" y="367"/>
                  </a:lnTo>
                  <a:lnTo>
                    <a:pt x="97" y="351"/>
                  </a:lnTo>
                  <a:lnTo>
                    <a:pt x="89" y="344"/>
                  </a:lnTo>
                  <a:lnTo>
                    <a:pt x="78" y="328"/>
                  </a:lnTo>
                  <a:lnTo>
                    <a:pt x="69" y="314"/>
                  </a:lnTo>
                  <a:lnTo>
                    <a:pt x="69" y="291"/>
                  </a:lnTo>
                  <a:lnTo>
                    <a:pt x="69" y="278"/>
                  </a:lnTo>
                  <a:lnTo>
                    <a:pt x="69" y="266"/>
                  </a:lnTo>
                  <a:lnTo>
                    <a:pt x="69" y="247"/>
                  </a:lnTo>
                  <a:lnTo>
                    <a:pt x="69" y="235"/>
                  </a:lnTo>
                  <a:lnTo>
                    <a:pt x="69" y="222"/>
                  </a:lnTo>
                  <a:lnTo>
                    <a:pt x="73" y="210"/>
                  </a:lnTo>
                  <a:lnTo>
                    <a:pt x="78" y="197"/>
                  </a:lnTo>
                  <a:lnTo>
                    <a:pt x="81" y="190"/>
                  </a:lnTo>
                  <a:lnTo>
                    <a:pt x="89" y="182"/>
                  </a:lnTo>
                  <a:lnTo>
                    <a:pt x="101" y="174"/>
                  </a:lnTo>
                  <a:lnTo>
                    <a:pt x="109" y="161"/>
                  </a:lnTo>
                  <a:lnTo>
                    <a:pt x="117" y="157"/>
                  </a:lnTo>
                  <a:lnTo>
                    <a:pt x="125" y="149"/>
                  </a:lnTo>
                  <a:lnTo>
                    <a:pt x="134" y="141"/>
                  </a:lnTo>
                  <a:lnTo>
                    <a:pt x="150" y="138"/>
                  </a:lnTo>
                  <a:lnTo>
                    <a:pt x="159" y="133"/>
                  </a:lnTo>
                  <a:lnTo>
                    <a:pt x="175" y="129"/>
                  </a:lnTo>
                  <a:lnTo>
                    <a:pt x="187" y="129"/>
                  </a:lnTo>
                  <a:lnTo>
                    <a:pt x="203" y="133"/>
                  </a:lnTo>
                  <a:lnTo>
                    <a:pt x="211" y="141"/>
                  </a:lnTo>
                  <a:lnTo>
                    <a:pt x="226" y="149"/>
                  </a:lnTo>
                  <a:lnTo>
                    <a:pt x="243" y="161"/>
                  </a:lnTo>
                  <a:lnTo>
                    <a:pt x="248" y="166"/>
                  </a:lnTo>
                  <a:lnTo>
                    <a:pt x="251" y="177"/>
                  </a:lnTo>
                  <a:lnTo>
                    <a:pt x="254" y="182"/>
                  </a:lnTo>
                  <a:lnTo>
                    <a:pt x="259" y="194"/>
                  </a:lnTo>
                  <a:lnTo>
                    <a:pt x="263" y="202"/>
                  </a:lnTo>
                  <a:lnTo>
                    <a:pt x="263" y="210"/>
                  </a:lnTo>
                  <a:lnTo>
                    <a:pt x="263" y="222"/>
                  </a:lnTo>
                  <a:lnTo>
                    <a:pt x="263" y="235"/>
                  </a:lnTo>
                  <a:lnTo>
                    <a:pt x="263" y="247"/>
                  </a:lnTo>
                  <a:lnTo>
                    <a:pt x="259" y="271"/>
                  </a:lnTo>
                  <a:lnTo>
                    <a:pt x="254" y="286"/>
                  </a:lnTo>
                  <a:lnTo>
                    <a:pt x="248" y="308"/>
                  </a:lnTo>
                  <a:lnTo>
                    <a:pt x="239" y="323"/>
                  </a:lnTo>
                  <a:lnTo>
                    <a:pt x="226" y="344"/>
                  </a:lnTo>
                  <a:lnTo>
                    <a:pt x="215" y="364"/>
                  </a:lnTo>
                  <a:lnTo>
                    <a:pt x="203" y="384"/>
                  </a:lnTo>
                  <a:lnTo>
                    <a:pt x="187" y="400"/>
                  </a:lnTo>
                  <a:lnTo>
                    <a:pt x="154" y="440"/>
                  </a:lnTo>
                  <a:lnTo>
                    <a:pt x="125" y="476"/>
                  </a:lnTo>
                  <a:lnTo>
                    <a:pt x="101" y="526"/>
                  </a:lnTo>
                  <a:lnTo>
                    <a:pt x="81" y="562"/>
                  </a:lnTo>
                  <a:lnTo>
                    <a:pt x="69" y="602"/>
                  </a:lnTo>
                  <a:lnTo>
                    <a:pt x="61" y="638"/>
                  </a:lnTo>
                  <a:lnTo>
                    <a:pt x="49" y="683"/>
                  </a:lnTo>
                  <a:lnTo>
                    <a:pt x="49" y="727"/>
                  </a:lnTo>
                  <a:lnTo>
                    <a:pt x="49" y="752"/>
                  </a:lnTo>
                  <a:lnTo>
                    <a:pt x="49" y="783"/>
                  </a:lnTo>
                  <a:lnTo>
                    <a:pt x="61" y="812"/>
                  </a:lnTo>
                  <a:lnTo>
                    <a:pt x="69" y="836"/>
                  </a:lnTo>
                  <a:lnTo>
                    <a:pt x="78" y="861"/>
                  </a:lnTo>
                  <a:lnTo>
                    <a:pt x="89" y="881"/>
                  </a:lnTo>
                  <a:lnTo>
                    <a:pt x="106" y="901"/>
                  </a:lnTo>
                  <a:lnTo>
                    <a:pt x="117" y="929"/>
                  </a:lnTo>
                  <a:lnTo>
                    <a:pt x="134" y="950"/>
                  </a:lnTo>
                  <a:lnTo>
                    <a:pt x="159" y="970"/>
                  </a:lnTo>
                  <a:lnTo>
                    <a:pt x="178" y="982"/>
                  </a:lnTo>
                  <a:lnTo>
                    <a:pt x="203" y="990"/>
                  </a:lnTo>
                  <a:lnTo>
                    <a:pt x="218" y="998"/>
                  </a:lnTo>
                  <a:lnTo>
                    <a:pt x="243" y="1002"/>
                  </a:lnTo>
                  <a:lnTo>
                    <a:pt x="268" y="1007"/>
                  </a:lnTo>
                  <a:lnTo>
                    <a:pt x="299" y="1007"/>
                  </a:lnTo>
                  <a:lnTo>
                    <a:pt x="327" y="1007"/>
                  </a:lnTo>
                  <a:lnTo>
                    <a:pt x="352" y="1002"/>
                  </a:lnTo>
                  <a:lnTo>
                    <a:pt x="377" y="998"/>
                  </a:lnTo>
                  <a:lnTo>
                    <a:pt x="396" y="990"/>
                  </a:lnTo>
                  <a:lnTo>
                    <a:pt x="416" y="978"/>
                  </a:lnTo>
                  <a:lnTo>
                    <a:pt x="444" y="965"/>
                  </a:lnTo>
                  <a:lnTo>
                    <a:pt x="466" y="945"/>
                  </a:lnTo>
                  <a:lnTo>
                    <a:pt x="486" y="921"/>
                  </a:lnTo>
                  <a:lnTo>
                    <a:pt x="502" y="893"/>
                  </a:lnTo>
                  <a:lnTo>
                    <a:pt x="522" y="873"/>
                  </a:lnTo>
                  <a:lnTo>
                    <a:pt x="534" y="848"/>
                  </a:lnTo>
                  <a:lnTo>
                    <a:pt x="542" y="820"/>
                  </a:lnTo>
                  <a:lnTo>
                    <a:pt x="550" y="797"/>
                  </a:lnTo>
                  <a:lnTo>
                    <a:pt x="558" y="767"/>
                  </a:lnTo>
                  <a:lnTo>
                    <a:pt x="558" y="736"/>
                  </a:lnTo>
                  <a:lnTo>
                    <a:pt x="562" y="703"/>
                  </a:lnTo>
                  <a:lnTo>
                    <a:pt x="562" y="694"/>
                  </a:lnTo>
                  <a:lnTo>
                    <a:pt x="525" y="694"/>
                  </a:lnTo>
                  <a:lnTo>
                    <a:pt x="525" y="719"/>
                  </a:lnTo>
                  <a:lnTo>
                    <a:pt x="522" y="739"/>
                  </a:lnTo>
                  <a:lnTo>
                    <a:pt x="522" y="767"/>
                  </a:lnTo>
                  <a:lnTo>
                    <a:pt x="514" y="783"/>
                  </a:lnTo>
                  <a:lnTo>
                    <a:pt x="502" y="808"/>
                  </a:lnTo>
                  <a:lnTo>
                    <a:pt x="494" y="825"/>
                  </a:lnTo>
                  <a:lnTo>
                    <a:pt x="486" y="836"/>
                  </a:lnTo>
                  <a:lnTo>
                    <a:pt x="466" y="853"/>
                  </a:lnTo>
                  <a:lnTo>
                    <a:pt x="453" y="864"/>
                  </a:lnTo>
                  <a:lnTo>
                    <a:pt x="444" y="881"/>
                  </a:lnTo>
                  <a:lnTo>
                    <a:pt x="424" y="889"/>
                  </a:lnTo>
                  <a:lnTo>
                    <a:pt x="405" y="893"/>
                  </a:lnTo>
                  <a:lnTo>
                    <a:pt x="385" y="901"/>
                  </a:lnTo>
                  <a:lnTo>
                    <a:pt x="368" y="906"/>
                  </a:lnTo>
                  <a:lnTo>
                    <a:pt x="348" y="906"/>
                  </a:lnTo>
                  <a:lnTo>
                    <a:pt x="327" y="906"/>
                  </a:lnTo>
                  <a:lnTo>
                    <a:pt x="304" y="906"/>
                  </a:lnTo>
                  <a:lnTo>
                    <a:pt x="271" y="901"/>
                  </a:lnTo>
                  <a:lnTo>
                    <a:pt x="251" y="897"/>
                  </a:lnTo>
                  <a:lnTo>
                    <a:pt x="234" y="893"/>
                  </a:lnTo>
                  <a:lnTo>
                    <a:pt x="215" y="884"/>
                  </a:lnTo>
                  <a:lnTo>
                    <a:pt x="203" y="873"/>
                  </a:lnTo>
                  <a:lnTo>
                    <a:pt x="187" y="861"/>
                  </a:lnTo>
                  <a:lnTo>
                    <a:pt x="167" y="845"/>
                  </a:lnTo>
                  <a:lnTo>
                    <a:pt x="154" y="828"/>
                  </a:lnTo>
                  <a:lnTo>
                    <a:pt x="134" y="812"/>
                  </a:lnTo>
                  <a:lnTo>
                    <a:pt x="125" y="792"/>
                  </a:lnTo>
                  <a:lnTo>
                    <a:pt x="117" y="772"/>
                  </a:lnTo>
                  <a:lnTo>
                    <a:pt x="109" y="744"/>
                  </a:lnTo>
                  <a:lnTo>
                    <a:pt x="106" y="727"/>
                  </a:lnTo>
                  <a:lnTo>
                    <a:pt x="101" y="699"/>
                  </a:lnTo>
                  <a:lnTo>
                    <a:pt x="101" y="674"/>
                  </a:lnTo>
                  <a:lnTo>
                    <a:pt x="101" y="650"/>
                  </a:lnTo>
                  <a:lnTo>
                    <a:pt x="106" y="627"/>
                  </a:lnTo>
                  <a:lnTo>
                    <a:pt x="109" y="607"/>
                  </a:lnTo>
                  <a:lnTo>
                    <a:pt x="114" y="577"/>
                  </a:lnTo>
                  <a:lnTo>
                    <a:pt x="125" y="557"/>
                  </a:lnTo>
                  <a:lnTo>
                    <a:pt x="130" y="537"/>
                  </a:lnTo>
                  <a:lnTo>
                    <a:pt x="150" y="518"/>
                  </a:lnTo>
                  <a:lnTo>
                    <a:pt x="162" y="484"/>
                  </a:lnTo>
                  <a:lnTo>
                    <a:pt x="178" y="468"/>
                  </a:lnTo>
                  <a:lnTo>
                    <a:pt x="195" y="456"/>
                  </a:lnTo>
                  <a:lnTo>
                    <a:pt x="211" y="440"/>
                  </a:lnTo>
                  <a:lnTo>
                    <a:pt x="226" y="432"/>
                  </a:lnTo>
                  <a:lnTo>
                    <a:pt x="239" y="423"/>
                  </a:lnTo>
                  <a:lnTo>
                    <a:pt x="254" y="417"/>
                  </a:lnTo>
                  <a:lnTo>
                    <a:pt x="271" y="417"/>
                  </a:lnTo>
                  <a:lnTo>
                    <a:pt x="299" y="417"/>
                  </a:lnTo>
                  <a:lnTo>
                    <a:pt x="320" y="417"/>
                  </a:lnTo>
                  <a:lnTo>
                    <a:pt x="335" y="417"/>
                  </a:lnTo>
                  <a:lnTo>
                    <a:pt x="352" y="428"/>
                  </a:lnTo>
                  <a:lnTo>
                    <a:pt x="360" y="440"/>
                  </a:lnTo>
                  <a:lnTo>
                    <a:pt x="377" y="456"/>
                  </a:lnTo>
                  <a:lnTo>
                    <a:pt x="385" y="468"/>
                  </a:lnTo>
                  <a:lnTo>
                    <a:pt x="388" y="484"/>
                  </a:lnTo>
                  <a:lnTo>
                    <a:pt x="388" y="513"/>
                  </a:lnTo>
                  <a:lnTo>
                    <a:pt x="388" y="529"/>
                  </a:lnTo>
                  <a:lnTo>
                    <a:pt x="385" y="541"/>
                  </a:lnTo>
                  <a:lnTo>
                    <a:pt x="380" y="554"/>
                  </a:lnTo>
                  <a:lnTo>
                    <a:pt x="368" y="565"/>
                  </a:lnTo>
                  <a:lnTo>
                    <a:pt x="357" y="574"/>
                  </a:lnTo>
                  <a:lnTo>
                    <a:pt x="344" y="577"/>
                  </a:lnTo>
                  <a:lnTo>
                    <a:pt x="327" y="582"/>
                  </a:lnTo>
                  <a:lnTo>
                    <a:pt x="312" y="585"/>
                  </a:lnTo>
                  <a:lnTo>
                    <a:pt x="307" y="585"/>
                  </a:lnTo>
                  <a:lnTo>
                    <a:pt x="299" y="585"/>
                  </a:lnTo>
                  <a:lnTo>
                    <a:pt x="296" y="582"/>
                  </a:lnTo>
                  <a:lnTo>
                    <a:pt x="276" y="577"/>
                  </a:lnTo>
                  <a:lnTo>
                    <a:pt x="271" y="610"/>
                  </a:lnTo>
                  <a:lnTo>
                    <a:pt x="296" y="613"/>
                  </a:lnTo>
                  <a:lnTo>
                    <a:pt x="307" y="618"/>
                  </a:lnTo>
                  <a:lnTo>
                    <a:pt x="324" y="618"/>
                  </a:lnTo>
                  <a:lnTo>
                    <a:pt x="335" y="618"/>
                  </a:lnTo>
                  <a:lnTo>
                    <a:pt x="352" y="618"/>
                  </a:lnTo>
                  <a:lnTo>
                    <a:pt x="365" y="618"/>
                  </a:lnTo>
                  <a:lnTo>
                    <a:pt x="380" y="613"/>
                  </a:lnTo>
                  <a:lnTo>
                    <a:pt x="388" y="613"/>
                  </a:lnTo>
                  <a:lnTo>
                    <a:pt x="405" y="610"/>
                  </a:lnTo>
                  <a:lnTo>
                    <a:pt x="416" y="602"/>
                  </a:lnTo>
                  <a:lnTo>
                    <a:pt x="429" y="594"/>
                  </a:lnTo>
                  <a:lnTo>
                    <a:pt x="438" y="585"/>
                  </a:lnTo>
                  <a:lnTo>
                    <a:pt x="444" y="577"/>
                  </a:lnTo>
                  <a:lnTo>
                    <a:pt x="458" y="565"/>
                  </a:lnTo>
                  <a:lnTo>
                    <a:pt x="466" y="557"/>
                  </a:lnTo>
                  <a:lnTo>
                    <a:pt x="474" y="546"/>
                  </a:lnTo>
                  <a:lnTo>
                    <a:pt x="474" y="537"/>
                  </a:lnTo>
                  <a:lnTo>
                    <a:pt x="477" y="529"/>
                  </a:lnTo>
                  <a:lnTo>
                    <a:pt x="481" y="513"/>
                  </a:lnTo>
                  <a:lnTo>
                    <a:pt x="481" y="493"/>
                  </a:lnTo>
                  <a:lnTo>
                    <a:pt x="477" y="473"/>
                  </a:lnTo>
                  <a:lnTo>
                    <a:pt x="477" y="456"/>
                  </a:lnTo>
                  <a:lnTo>
                    <a:pt x="466" y="445"/>
                  </a:lnTo>
                  <a:lnTo>
                    <a:pt x="461" y="432"/>
                  </a:lnTo>
                  <a:lnTo>
                    <a:pt x="453" y="417"/>
                  </a:lnTo>
                  <a:lnTo>
                    <a:pt x="438" y="400"/>
                  </a:lnTo>
                  <a:lnTo>
                    <a:pt x="416" y="392"/>
                  </a:lnTo>
                  <a:lnTo>
                    <a:pt x="405" y="375"/>
                  </a:lnTo>
                  <a:lnTo>
                    <a:pt x="444" y="359"/>
                  </a:lnTo>
                  <a:lnTo>
                    <a:pt x="477" y="336"/>
                  </a:lnTo>
                  <a:lnTo>
                    <a:pt x="502" y="308"/>
                  </a:lnTo>
                  <a:lnTo>
                    <a:pt x="522" y="271"/>
                  </a:lnTo>
                  <a:lnTo>
                    <a:pt x="542" y="227"/>
                  </a:lnTo>
                  <a:lnTo>
                    <a:pt x="550" y="182"/>
                  </a:lnTo>
                  <a:lnTo>
                    <a:pt x="558" y="133"/>
                  </a:lnTo>
                  <a:lnTo>
                    <a:pt x="562" y="73"/>
                  </a:lnTo>
                  <a:lnTo>
                    <a:pt x="562" y="0"/>
                  </a:lnTo>
                </a:path>
              </a:pathLst>
            </a:custGeom>
            <a:solidFill>
              <a:srgbClr val="0000FF"/>
            </a:solidFill>
            <a:ln w="1270" cap="flat" cmpd="sng">
              <a:solidFill>
                <a:srgbClr val="808080"/>
              </a:solidFill>
              <a:prstDash val="solid"/>
              <a:round/>
              <a:headEnd type="none" w="med" len="med"/>
              <a:tailEnd type="none" w="med" len="med"/>
            </a:ln>
            <a:effectLst/>
          </p:spPr>
          <p:txBody>
            <a:bodyPr/>
            <a:lstStyle/>
            <a:p>
              <a:endParaRPr lang="en-US"/>
            </a:p>
          </p:txBody>
        </p:sp>
        <p:sp>
          <p:nvSpPr>
            <p:cNvPr id="31854" name="Freeform 110"/>
            <p:cNvSpPr>
              <a:spLocks/>
            </p:cNvSpPr>
            <p:nvPr/>
          </p:nvSpPr>
          <p:spPr bwMode="auto">
            <a:xfrm>
              <a:off x="1351" y="14501"/>
              <a:ext cx="150" cy="135"/>
            </a:xfrm>
            <a:custGeom>
              <a:avLst/>
              <a:gdLst/>
              <a:ahLst/>
              <a:cxnLst>
                <a:cxn ang="0">
                  <a:pos x="0" y="246"/>
                </a:cxn>
                <a:cxn ang="0">
                  <a:pos x="11" y="231"/>
                </a:cxn>
                <a:cxn ang="0">
                  <a:pos x="19" y="215"/>
                </a:cxn>
                <a:cxn ang="0">
                  <a:pos x="28" y="198"/>
                </a:cxn>
                <a:cxn ang="0">
                  <a:pos x="39" y="173"/>
                </a:cxn>
                <a:cxn ang="0">
                  <a:pos x="47" y="162"/>
                </a:cxn>
                <a:cxn ang="0">
                  <a:pos x="56" y="153"/>
                </a:cxn>
                <a:cxn ang="0">
                  <a:pos x="67" y="142"/>
                </a:cxn>
                <a:cxn ang="0">
                  <a:pos x="76" y="134"/>
                </a:cxn>
                <a:cxn ang="0">
                  <a:pos x="84" y="114"/>
                </a:cxn>
                <a:cxn ang="0">
                  <a:pos x="97" y="106"/>
                </a:cxn>
                <a:cxn ang="0">
                  <a:pos x="100" y="97"/>
                </a:cxn>
                <a:cxn ang="0">
                  <a:pos x="112" y="89"/>
                </a:cxn>
                <a:cxn ang="0">
                  <a:pos x="125" y="84"/>
                </a:cxn>
                <a:cxn ang="0">
                  <a:pos x="140" y="77"/>
                </a:cxn>
                <a:cxn ang="0">
                  <a:pos x="148" y="72"/>
                </a:cxn>
                <a:cxn ang="0">
                  <a:pos x="165" y="69"/>
                </a:cxn>
                <a:cxn ang="0">
                  <a:pos x="176" y="53"/>
                </a:cxn>
                <a:cxn ang="0">
                  <a:pos x="190" y="48"/>
                </a:cxn>
                <a:cxn ang="0">
                  <a:pos x="206" y="44"/>
                </a:cxn>
                <a:cxn ang="0">
                  <a:pos x="218" y="36"/>
                </a:cxn>
                <a:cxn ang="0">
                  <a:pos x="229" y="28"/>
                </a:cxn>
                <a:cxn ang="0">
                  <a:pos x="242" y="20"/>
                </a:cxn>
                <a:cxn ang="0">
                  <a:pos x="249" y="11"/>
                </a:cxn>
                <a:cxn ang="0">
                  <a:pos x="254" y="5"/>
                </a:cxn>
                <a:cxn ang="0">
                  <a:pos x="262" y="0"/>
                </a:cxn>
                <a:cxn ang="0">
                  <a:pos x="257" y="48"/>
                </a:cxn>
                <a:cxn ang="0">
                  <a:pos x="246" y="101"/>
                </a:cxn>
                <a:cxn ang="0">
                  <a:pos x="226" y="153"/>
                </a:cxn>
                <a:cxn ang="0">
                  <a:pos x="206" y="182"/>
                </a:cxn>
                <a:cxn ang="0">
                  <a:pos x="170" y="215"/>
                </a:cxn>
                <a:cxn ang="0">
                  <a:pos x="125" y="234"/>
                </a:cxn>
                <a:cxn ang="0">
                  <a:pos x="80" y="243"/>
                </a:cxn>
                <a:cxn ang="0">
                  <a:pos x="28" y="246"/>
                </a:cxn>
                <a:cxn ang="0">
                  <a:pos x="0" y="246"/>
                </a:cxn>
              </a:cxnLst>
              <a:rect l="0" t="0" r="r" b="b"/>
              <a:pathLst>
                <a:path w="262" h="246">
                  <a:moveTo>
                    <a:pt x="0" y="246"/>
                  </a:moveTo>
                  <a:lnTo>
                    <a:pt x="11" y="231"/>
                  </a:lnTo>
                  <a:lnTo>
                    <a:pt x="19" y="215"/>
                  </a:lnTo>
                  <a:lnTo>
                    <a:pt x="28" y="198"/>
                  </a:lnTo>
                  <a:lnTo>
                    <a:pt x="39" y="173"/>
                  </a:lnTo>
                  <a:lnTo>
                    <a:pt x="47" y="162"/>
                  </a:lnTo>
                  <a:lnTo>
                    <a:pt x="56" y="153"/>
                  </a:lnTo>
                  <a:lnTo>
                    <a:pt x="67" y="142"/>
                  </a:lnTo>
                  <a:lnTo>
                    <a:pt x="76" y="134"/>
                  </a:lnTo>
                  <a:lnTo>
                    <a:pt x="84" y="114"/>
                  </a:lnTo>
                  <a:lnTo>
                    <a:pt x="97" y="106"/>
                  </a:lnTo>
                  <a:lnTo>
                    <a:pt x="100" y="97"/>
                  </a:lnTo>
                  <a:lnTo>
                    <a:pt x="112" y="89"/>
                  </a:lnTo>
                  <a:lnTo>
                    <a:pt x="125" y="84"/>
                  </a:lnTo>
                  <a:lnTo>
                    <a:pt x="140" y="77"/>
                  </a:lnTo>
                  <a:lnTo>
                    <a:pt x="148" y="72"/>
                  </a:lnTo>
                  <a:lnTo>
                    <a:pt x="165" y="69"/>
                  </a:lnTo>
                  <a:lnTo>
                    <a:pt x="176" y="53"/>
                  </a:lnTo>
                  <a:lnTo>
                    <a:pt x="190" y="48"/>
                  </a:lnTo>
                  <a:lnTo>
                    <a:pt x="206" y="44"/>
                  </a:lnTo>
                  <a:lnTo>
                    <a:pt x="218" y="36"/>
                  </a:lnTo>
                  <a:lnTo>
                    <a:pt x="229" y="28"/>
                  </a:lnTo>
                  <a:lnTo>
                    <a:pt x="242" y="20"/>
                  </a:lnTo>
                  <a:lnTo>
                    <a:pt x="249" y="11"/>
                  </a:lnTo>
                  <a:lnTo>
                    <a:pt x="254" y="5"/>
                  </a:lnTo>
                  <a:lnTo>
                    <a:pt x="262" y="0"/>
                  </a:lnTo>
                  <a:lnTo>
                    <a:pt x="257" y="48"/>
                  </a:lnTo>
                  <a:lnTo>
                    <a:pt x="246" y="101"/>
                  </a:lnTo>
                  <a:lnTo>
                    <a:pt x="226" y="153"/>
                  </a:lnTo>
                  <a:lnTo>
                    <a:pt x="206" y="182"/>
                  </a:lnTo>
                  <a:lnTo>
                    <a:pt x="170" y="215"/>
                  </a:lnTo>
                  <a:lnTo>
                    <a:pt x="125" y="234"/>
                  </a:lnTo>
                  <a:lnTo>
                    <a:pt x="80" y="243"/>
                  </a:lnTo>
                  <a:lnTo>
                    <a:pt x="28" y="246"/>
                  </a:lnTo>
                  <a:lnTo>
                    <a:pt x="0" y="246"/>
                  </a:lnTo>
                  <a:close/>
                </a:path>
              </a:pathLst>
            </a:custGeom>
            <a:solidFill>
              <a:srgbClr val="FFFFFF"/>
            </a:solidFill>
            <a:ln w="9525">
              <a:solidFill>
                <a:srgbClr val="808080"/>
              </a:solidFill>
              <a:round/>
              <a:headEnd/>
              <a:tailEnd/>
            </a:ln>
          </p:spPr>
          <p:txBody>
            <a:bodyPr/>
            <a:lstStyle/>
            <a:p>
              <a:endParaRPr lang="en-US"/>
            </a:p>
          </p:txBody>
        </p:sp>
        <p:sp>
          <p:nvSpPr>
            <p:cNvPr id="31855" name="Freeform 111"/>
            <p:cNvSpPr>
              <a:spLocks/>
            </p:cNvSpPr>
            <p:nvPr/>
          </p:nvSpPr>
          <p:spPr bwMode="auto">
            <a:xfrm>
              <a:off x="1351" y="14501"/>
              <a:ext cx="150" cy="135"/>
            </a:xfrm>
            <a:custGeom>
              <a:avLst/>
              <a:gdLst/>
              <a:ahLst/>
              <a:cxnLst>
                <a:cxn ang="0">
                  <a:pos x="0" y="246"/>
                </a:cxn>
                <a:cxn ang="0">
                  <a:pos x="0" y="246"/>
                </a:cxn>
                <a:cxn ang="0">
                  <a:pos x="11" y="231"/>
                </a:cxn>
                <a:cxn ang="0">
                  <a:pos x="19" y="215"/>
                </a:cxn>
                <a:cxn ang="0">
                  <a:pos x="28" y="198"/>
                </a:cxn>
                <a:cxn ang="0">
                  <a:pos x="39" y="173"/>
                </a:cxn>
                <a:cxn ang="0">
                  <a:pos x="47" y="162"/>
                </a:cxn>
                <a:cxn ang="0">
                  <a:pos x="56" y="153"/>
                </a:cxn>
                <a:cxn ang="0">
                  <a:pos x="67" y="142"/>
                </a:cxn>
                <a:cxn ang="0">
                  <a:pos x="76" y="134"/>
                </a:cxn>
                <a:cxn ang="0">
                  <a:pos x="84" y="114"/>
                </a:cxn>
                <a:cxn ang="0">
                  <a:pos x="97" y="106"/>
                </a:cxn>
                <a:cxn ang="0">
                  <a:pos x="100" y="97"/>
                </a:cxn>
                <a:cxn ang="0">
                  <a:pos x="112" y="89"/>
                </a:cxn>
                <a:cxn ang="0">
                  <a:pos x="125" y="84"/>
                </a:cxn>
                <a:cxn ang="0">
                  <a:pos x="140" y="77"/>
                </a:cxn>
                <a:cxn ang="0">
                  <a:pos x="148" y="72"/>
                </a:cxn>
                <a:cxn ang="0">
                  <a:pos x="165" y="69"/>
                </a:cxn>
                <a:cxn ang="0">
                  <a:pos x="176" y="53"/>
                </a:cxn>
                <a:cxn ang="0">
                  <a:pos x="190" y="48"/>
                </a:cxn>
                <a:cxn ang="0">
                  <a:pos x="206" y="44"/>
                </a:cxn>
                <a:cxn ang="0">
                  <a:pos x="218" y="36"/>
                </a:cxn>
                <a:cxn ang="0">
                  <a:pos x="229" y="28"/>
                </a:cxn>
                <a:cxn ang="0">
                  <a:pos x="242" y="20"/>
                </a:cxn>
                <a:cxn ang="0">
                  <a:pos x="249" y="11"/>
                </a:cxn>
                <a:cxn ang="0">
                  <a:pos x="254" y="5"/>
                </a:cxn>
                <a:cxn ang="0">
                  <a:pos x="262" y="0"/>
                </a:cxn>
                <a:cxn ang="0">
                  <a:pos x="257" y="48"/>
                </a:cxn>
                <a:cxn ang="0">
                  <a:pos x="246" y="101"/>
                </a:cxn>
                <a:cxn ang="0">
                  <a:pos x="226" y="153"/>
                </a:cxn>
                <a:cxn ang="0">
                  <a:pos x="206" y="182"/>
                </a:cxn>
                <a:cxn ang="0">
                  <a:pos x="170" y="215"/>
                </a:cxn>
                <a:cxn ang="0">
                  <a:pos x="125" y="234"/>
                </a:cxn>
                <a:cxn ang="0">
                  <a:pos x="80" y="243"/>
                </a:cxn>
                <a:cxn ang="0">
                  <a:pos x="28" y="246"/>
                </a:cxn>
                <a:cxn ang="0">
                  <a:pos x="0" y="246"/>
                </a:cxn>
              </a:cxnLst>
              <a:rect l="0" t="0" r="r" b="b"/>
              <a:pathLst>
                <a:path w="262" h="246">
                  <a:moveTo>
                    <a:pt x="0" y="246"/>
                  </a:moveTo>
                  <a:lnTo>
                    <a:pt x="0" y="246"/>
                  </a:lnTo>
                  <a:lnTo>
                    <a:pt x="11" y="231"/>
                  </a:lnTo>
                  <a:lnTo>
                    <a:pt x="19" y="215"/>
                  </a:lnTo>
                  <a:lnTo>
                    <a:pt x="28" y="198"/>
                  </a:lnTo>
                  <a:lnTo>
                    <a:pt x="39" y="173"/>
                  </a:lnTo>
                  <a:lnTo>
                    <a:pt x="47" y="162"/>
                  </a:lnTo>
                  <a:lnTo>
                    <a:pt x="56" y="153"/>
                  </a:lnTo>
                  <a:lnTo>
                    <a:pt x="67" y="142"/>
                  </a:lnTo>
                  <a:lnTo>
                    <a:pt x="76" y="134"/>
                  </a:lnTo>
                  <a:lnTo>
                    <a:pt x="84" y="114"/>
                  </a:lnTo>
                  <a:lnTo>
                    <a:pt x="97" y="106"/>
                  </a:lnTo>
                  <a:lnTo>
                    <a:pt x="100" y="97"/>
                  </a:lnTo>
                  <a:lnTo>
                    <a:pt x="112" y="89"/>
                  </a:lnTo>
                  <a:lnTo>
                    <a:pt x="125" y="84"/>
                  </a:lnTo>
                  <a:lnTo>
                    <a:pt x="140" y="77"/>
                  </a:lnTo>
                  <a:lnTo>
                    <a:pt x="148" y="72"/>
                  </a:lnTo>
                  <a:lnTo>
                    <a:pt x="165" y="69"/>
                  </a:lnTo>
                  <a:lnTo>
                    <a:pt x="176" y="53"/>
                  </a:lnTo>
                  <a:lnTo>
                    <a:pt x="190" y="48"/>
                  </a:lnTo>
                  <a:lnTo>
                    <a:pt x="206" y="44"/>
                  </a:lnTo>
                  <a:lnTo>
                    <a:pt x="218" y="36"/>
                  </a:lnTo>
                  <a:lnTo>
                    <a:pt x="229" y="28"/>
                  </a:lnTo>
                  <a:lnTo>
                    <a:pt x="242" y="20"/>
                  </a:lnTo>
                  <a:lnTo>
                    <a:pt x="249" y="11"/>
                  </a:lnTo>
                  <a:lnTo>
                    <a:pt x="254" y="5"/>
                  </a:lnTo>
                  <a:lnTo>
                    <a:pt x="262" y="0"/>
                  </a:lnTo>
                  <a:lnTo>
                    <a:pt x="257" y="48"/>
                  </a:lnTo>
                  <a:lnTo>
                    <a:pt x="246" y="101"/>
                  </a:lnTo>
                  <a:lnTo>
                    <a:pt x="226" y="153"/>
                  </a:lnTo>
                  <a:lnTo>
                    <a:pt x="206" y="182"/>
                  </a:lnTo>
                  <a:lnTo>
                    <a:pt x="170" y="215"/>
                  </a:lnTo>
                  <a:lnTo>
                    <a:pt x="125" y="234"/>
                  </a:lnTo>
                  <a:lnTo>
                    <a:pt x="80" y="243"/>
                  </a:lnTo>
                  <a:lnTo>
                    <a:pt x="28" y="246"/>
                  </a:lnTo>
                  <a:lnTo>
                    <a:pt x="0" y="246"/>
                  </a:lnTo>
                </a:path>
              </a:pathLst>
            </a:custGeom>
            <a:noFill/>
            <a:ln w="1270">
              <a:solidFill>
                <a:srgbClr val="808080"/>
              </a:solidFill>
              <a:prstDash val="solid"/>
              <a:round/>
              <a:headEnd/>
              <a:tailEnd/>
            </a:ln>
          </p:spPr>
          <p:txBody>
            <a:bodyPr/>
            <a:lstStyle/>
            <a:p>
              <a:endParaRPr lang="en-US"/>
            </a:p>
          </p:txBody>
        </p:sp>
        <p:sp>
          <p:nvSpPr>
            <p:cNvPr id="31856" name="Freeform 112"/>
            <p:cNvSpPr>
              <a:spLocks/>
            </p:cNvSpPr>
            <p:nvPr/>
          </p:nvSpPr>
          <p:spPr bwMode="auto">
            <a:xfrm>
              <a:off x="1775" y="15281"/>
              <a:ext cx="589" cy="323"/>
            </a:xfrm>
            <a:custGeom>
              <a:avLst/>
              <a:gdLst/>
              <a:ahLst/>
              <a:cxnLst>
                <a:cxn ang="0">
                  <a:pos x="1003" y="45"/>
                </a:cxn>
                <a:cxn ang="0">
                  <a:pos x="958" y="134"/>
                </a:cxn>
                <a:cxn ang="0">
                  <a:pos x="922" y="198"/>
                </a:cxn>
                <a:cxn ang="0">
                  <a:pos x="894" y="239"/>
                </a:cxn>
                <a:cxn ang="0">
                  <a:pos x="877" y="271"/>
                </a:cxn>
                <a:cxn ang="0">
                  <a:pos x="942" y="315"/>
                </a:cxn>
                <a:cxn ang="0">
                  <a:pos x="986" y="365"/>
                </a:cxn>
                <a:cxn ang="0">
                  <a:pos x="995" y="438"/>
                </a:cxn>
                <a:cxn ang="0">
                  <a:pos x="966" y="522"/>
                </a:cxn>
                <a:cxn ang="0">
                  <a:pos x="897" y="570"/>
                </a:cxn>
                <a:cxn ang="0">
                  <a:pos x="805" y="586"/>
                </a:cxn>
                <a:cxn ang="0">
                  <a:pos x="679" y="550"/>
                </a:cxn>
                <a:cxn ang="0">
                  <a:pos x="659" y="474"/>
                </a:cxn>
                <a:cxn ang="0">
                  <a:pos x="724" y="514"/>
                </a:cxn>
                <a:cxn ang="0">
                  <a:pos x="800" y="514"/>
                </a:cxn>
                <a:cxn ang="0">
                  <a:pos x="857" y="481"/>
                </a:cxn>
                <a:cxn ang="0">
                  <a:pos x="894" y="438"/>
                </a:cxn>
                <a:cxn ang="0">
                  <a:pos x="889" y="365"/>
                </a:cxn>
                <a:cxn ang="0">
                  <a:pos x="841" y="324"/>
                </a:cxn>
                <a:cxn ang="0">
                  <a:pos x="791" y="315"/>
                </a:cxn>
                <a:cxn ang="0">
                  <a:pos x="699" y="340"/>
                </a:cxn>
                <a:cxn ang="0">
                  <a:pos x="601" y="413"/>
                </a:cxn>
                <a:cxn ang="0">
                  <a:pos x="501" y="477"/>
                </a:cxn>
                <a:cxn ang="0">
                  <a:pos x="388" y="525"/>
                </a:cxn>
                <a:cxn ang="0">
                  <a:pos x="291" y="542"/>
                </a:cxn>
                <a:cxn ang="0">
                  <a:pos x="149" y="510"/>
                </a:cxn>
                <a:cxn ang="0">
                  <a:pos x="45" y="421"/>
                </a:cxn>
                <a:cxn ang="0">
                  <a:pos x="3" y="312"/>
                </a:cxn>
                <a:cxn ang="0">
                  <a:pos x="20" y="170"/>
                </a:cxn>
                <a:cxn ang="0">
                  <a:pos x="109" y="61"/>
                </a:cxn>
                <a:cxn ang="0">
                  <a:pos x="246" y="8"/>
                </a:cxn>
                <a:cxn ang="0">
                  <a:pos x="299" y="36"/>
                </a:cxn>
                <a:cxn ang="0">
                  <a:pos x="190" y="69"/>
                </a:cxn>
                <a:cxn ang="0">
                  <a:pos x="121" y="154"/>
                </a:cxn>
                <a:cxn ang="0">
                  <a:pos x="97" y="251"/>
                </a:cxn>
                <a:cxn ang="0">
                  <a:pos x="126" y="365"/>
                </a:cxn>
                <a:cxn ang="0">
                  <a:pos x="206" y="444"/>
                </a:cxn>
                <a:cxn ang="0">
                  <a:pos x="311" y="481"/>
                </a:cxn>
                <a:cxn ang="0">
                  <a:pos x="436" y="466"/>
                </a:cxn>
                <a:cxn ang="0">
                  <a:pos x="545" y="405"/>
                </a:cxn>
                <a:cxn ang="0">
                  <a:pos x="610" y="324"/>
                </a:cxn>
                <a:cxn ang="0">
                  <a:pos x="595" y="226"/>
                </a:cxn>
                <a:cxn ang="0">
                  <a:pos x="550" y="187"/>
                </a:cxn>
                <a:cxn ang="0">
                  <a:pos x="492" y="182"/>
                </a:cxn>
                <a:cxn ang="0">
                  <a:pos x="436" y="234"/>
                </a:cxn>
                <a:cxn ang="0">
                  <a:pos x="428" y="284"/>
                </a:cxn>
                <a:cxn ang="0">
                  <a:pos x="392" y="254"/>
                </a:cxn>
                <a:cxn ang="0">
                  <a:pos x="400" y="182"/>
                </a:cxn>
                <a:cxn ang="0">
                  <a:pos x="441" y="125"/>
                </a:cxn>
                <a:cxn ang="0">
                  <a:pos x="492" y="89"/>
                </a:cxn>
                <a:cxn ang="0">
                  <a:pos x="553" y="89"/>
                </a:cxn>
                <a:cxn ang="0">
                  <a:pos x="590" y="109"/>
                </a:cxn>
                <a:cxn ang="0">
                  <a:pos x="662" y="125"/>
                </a:cxn>
                <a:cxn ang="0">
                  <a:pos x="841" y="8"/>
                </a:cxn>
              </a:cxnLst>
              <a:rect l="0" t="0" r="r" b="b"/>
              <a:pathLst>
                <a:path w="1031" h="586">
                  <a:moveTo>
                    <a:pt x="1031" y="0"/>
                  </a:moveTo>
                  <a:lnTo>
                    <a:pt x="1031" y="33"/>
                  </a:lnTo>
                  <a:lnTo>
                    <a:pt x="1018" y="36"/>
                  </a:lnTo>
                  <a:lnTo>
                    <a:pt x="1009" y="41"/>
                  </a:lnTo>
                  <a:lnTo>
                    <a:pt x="1003" y="45"/>
                  </a:lnTo>
                  <a:lnTo>
                    <a:pt x="990" y="58"/>
                  </a:lnTo>
                  <a:lnTo>
                    <a:pt x="981" y="69"/>
                  </a:lnTo>
                  <a:lnTo>
                    <a:pt x="973" y="89"/>
                  </a:lnTo>
                  <a:lnTo>
                    <a:pt x="961" y="109"/>
                  </a:lnTo>
                  <a:lnTo>
                    <a:pt x="958" y="134"/>
                  </a:lnTo>
                  <a:lnTo>
                    <a:pt x="942" y="158"/>
                  </a:lnTo>
                  <a:lnTo>
                    <a:pt x="937" y="170"/>
                  </a:lnTo>
                  <a:lnTo>
                    <a:pt x="933" y="182"/>
                  </a:lnTo>
                  <a:lnTo>
                    <a:pt x="925" y="190"/>
                  </a:lnTo>
                  <a:lnTo>
                    <a:pt x="922" y="198"/>
                  </a:lnTo>
                  <a:lnTo>
                    <a:pt x="917" y="206"/>
                  </a:lnTo>
                  <a:lnTo>
                    <a:pt x="914" y="211"/>
                  </a:lnTo>
                  <a:lnTo>
                    <a:pt x="909" y="226"/>
                  </a:lnTo>
                  <a:lnTo>
                    <a:pt x="900" y="234"/>
                  </a:lnTo>
                  <a:lnTo>
                    <a:pt x="894" y="239"/>
                  </a:lnTo>
                  <a:lnTo>
                    <a:pt x="881" y="248"/>
                  </a:lnTo>
                  <a:lnTo>
                    <a:pt x="864" y="259"/>
                  </a:lnTo>
                  <a:lnTo>
                    <a:pt x="841" y="268"/>
                  </a:lnTo>
                  <a:lnTo>
                    <a:pt x="857" y="271"/>
                  </a:lnTo>
                  <a:lnTo>
                    <a:pt x="877" y="271"/>
                  </a:lnTo>
                  <a:lnTo>
                    <a:pt x="894" y="276"/>
                  </a:lnTo>
                  <a:lnTo>
                    <a:pt x="905" y="284"/>
                  </a:lnTo>
                  <a:lnTo>
                    <a:pt x="917" y="287"/>
                  </a:lnTo>
                  <a:lnTo>
                    <a:pt x="933" y="307"/>
                  </a:lnTo>
                  <a:lnTo>
                    <a:pt x="942" y="315"/>
                  </a:lnTo>
                  <a:lnTo>
                    <a:pt x="958" y="324"/>
                  </a:lnTo>
                  <a:lnTo>
                    <a:pt x="966" y="327"/>
                  </a:lnTo>
                  <a:lnTo>
                    <a:pt x="973" y="344"/>
                  </a:lnTo>
                  <a:lnTo>
                    <a:pt x="981" y="357"/>
                  </a:lnTo>
                  <a:lnTo>
                    <a:pt x="986" y="365"/>
                  </a:lnTo>
                  <a:lnTo>
                    <a:pt x="990" y="385"/>
                  </a:lnTo>
                  <a:lnTo>
                    <a:pt x="990" y="396"/>
                  </a:lnTo>
                  <a:lnTo>
                    <a:pt x="995" y="408"/>
                  </a:lnTo>
                  <a:lnTo>
                    <a:pt x="995" y="421"/>
                  </a:lnTo>
                  <a:lnTo>
                    <a:pt x="995" y="438"/>
                  </a:lnTo>
                  <a:lnTo>
                    <a:pt x="990" y="458"/>
                  </a:lnTo>
                  <a:lnTo>
                    <a:pt x="990" y="474"/>
                  </a:lnTo>
                  <a:lnTo>
                    <a:pt x="981" y="486"/>
                  </a:lnTo>
                  <a:lnTo>
                    <a:pt x="973" y="505"/>
                  </a:lnTo>
                  <a:lnTo>
                    <a:pt x="966" y="522"/>
                  </a:lnTo>
                  <a:lnTo>
                    <a:pt x="953" y="533"/>
                  </a:lnTo>
                  <a:lnTo>
                    <a:pt x="937" y="550"/>
                  </a:lnTo>
                  <a:lnTo>
                    <a:pt x="925" y="553"/>
                  </a:lnTo>
                  <a:lnTo>
                    <a:pt x="909" y="562"/>
                  </a:lnTo>
                  <a:lnTo>
                    <a:pt x="897" y="570"/>
                  </a:lnTo>
                  <a:lnTo>
                    <a:pt x="881" y="578"/>
                  </a:lnTo>
                  <a:lnTo>
                    <a:pt x="864" y="583"/>
                  </a:lnTo>
                  <a:lnTo>
                    <a:pt x="841" y="586"/>
                  </a:lnTo>
                  <a:lnTo>
                    <a:pt x="824" y="586"/>
                  </a:lnTo>
                  <a:lnTo>
                    <a:pt x="805" y="586"/>
                  </a:lnTo>
                  <a:lnTo>
                    <a:pt x="780" y="586"/>
                  </a:lnTo>
                  <a:lnTo>
                    <a:pt x="747" y="583"/>
                  </a:lnTo>
                  <a:lnTo>
                    <a:pt x="724" y="575"/>
                  </a:lnTo>
                  <a:lnTo>
                    <a:pt x="699" y="562"/>
                  </a:lnTo>
                  <a:lnTo>
                    <a:pt x="679" y="550"/>
                  </a:lnTo>
                  <a:lnTo>
                    <a:pt x="654" y="533"/>
                  </a:lnTo>
                  <a:lnTo>
                    <a:pt x="634" y="510"/>
                  </a:lnTo>
                  <a:lnTo>
                    <a:pt x="618" y="477"/>
                  </a:lnTo>
                  <a:lnTo>
                    <a:pt x="646" y="458"/>
                  </a:lnTo>
                  <a:lnTo>
                    <a:pt x="659" y="474"/>
                  </a:lnTo>
                  <a:lnTo>
                    <a:pt x="671" y="481"/>
                  </a:lnTo>
                  <a:lnTo>
                    <a:pt x="682" y="497"/>
                  </a:lnTo>
                  <a:lnTo>
                    <a:pt x="699" y="505"/>
                  </a:lnTo>
                  <a:lnTo>
                    <a:pt x="710" y="510"/>
                  </a:lnTo>
                  <a:lnTo>
                    <a:pt x="724" y="514"/>
                  </a:lnTo>
                  <a:lnTo>
                    <a:pt x="743" y="522"/>
                  </a:lnTo>
                  <a:lnTo>
                    <a:pt x="755" y="522"/>
                  </a:lnTo>
                  <a:lnTo>
                    <a:pt x="768" y="522"/>
                  </a:lnTo>
                  <a:lnTo>
                    <a:pt x="788" y="517"/>
                  </a:lnTo>
                  <a:lnTo>
                    <a:pt x="800" y="514"/>
                  </a:lnTo>
                  <a:lnTo>
                    <a:pt x="808" y="510"/>
                  </a:lnTo>
                  <a:lnTo>
                    <a:pt x="824" y="510"/>
                  </a:lnTo>
                  <a:lnTo>
                    <a:pt x="833" y="502"/>
                  </a:lnTo>
                  <a:lnTo>
                    <a:pt x="844" y="497"/>
                  </a:lnTo>
                  <a:lnTo>
                    <a:pt x="857" y="481"/>
                  </a:lnTo>
                  <a:lnTo>
                    <a:pt x="864" y="474"/>
                  </a:lnTo>
                  <a:lnTo>
                    <a:pt x="877" y="466"/>
                  </a:lnTo>
                  <a:lnTo>
                    <a:pt x="881" y="458"/>
                  </a:lnTo>
                  <a:lnTo>
                    <a:pt x="885" y="444"/>
                  </a:lnTo>
                  <a:lnTo>
                    <a:pt x="894" y="438"/>
                  </a:lnTo>
                  <a:lnTo>
                    <a:pt x="894" y="424"/>
                  </a:lnTo>
                  <a:lnTo>
                    <a:pt x="897" y="413"/>
                  </a:lnTo>
                  <a:lnTo>
                    <a:pt x="897" y="401"/>
                  </a:lnTo>
                  <a:lnTo>
                    <a:pt x="894" y="385"/>
                  </a:lnTo>
                  <a:lnTo>
                    <a:pt x="889" y="365"/>
                  </a:lnTo>
                  <a:lnTo>
                    <a:pt x="877" y="348"/>
                  </a:lnTo>
                  <a:lnTo>
                    <a:pt x="864" y="340"/>
                  </a:lnTo>
                  <a:lnTo>
                    <a:pt x="857" y="332"/>
                  </a:lnTo>
                  <a:lnTo>
                    <a:pt x="849" y="324"/>
                  </a:lnTo>
                  <a:lnTo>
                    <a:pt x="841" y="324"/>
                  </a:lnTo>
                  <a:lnTo>
                    <a:pt x="828" y="315"/>
                  </a:lnTo>
                  <a:lnTo>
                    <a:pt x="824" y="315"/>
                  </a:lnTo>
                  <a:lnTo>
                    <a:pt x="808" y="315"/>
                  </a:lnTo>
                  <a:lnTo>
                    <a:pt x="800" y="315"/>
                  </a:lnTo>
                  <a:lnTo>
                    <a:pt x="791" y="315"/>
                  </a:lnTo>
                  <a:lnTo>
                    <a:pt x="768" y="315"/>
                  </a:lnTo>
                  <a:lnTo>
                    <a:pt x="752" y="315"/>
                  </a:lnTo>
                  <a:lnTo>
                    <a:pt x="735" y="324"/>
                  </a:lnTo>
                  <a:lnTo>
                    <a:pt x="719" y="327"/>
                  </a:lnTo>
                  <a:lnTo>
                    <a:pt x="699" y="340"/>
                  </a:lnTo>
                  <a:lnTo>
                    <a:pt x="682" y="348"/>
                  </a:lnTo>
                  <a:lnTo>
                    <a:pt x="662" y="365"/>
                  </a:lnTo>
                  <a:lnTo>
                    <a:pt x="638" y="385"/>
                  </a:lnTo>
                  <a:lnTo>
                    <a:pt x="618" y="401"/>
                  </a:lnTo>
                  <a:lnTo>
                    <a:pt x="601" y="413"/>
                  </a:lnTo>
                  <a:lnTo>
                    <a:pt x="582" y="429"/>
                  </a:lnTo>
                  <a:lnTo>
                    <a:pt x="562" y="444"/>
                  </a:lnTo>
                  <a:lnTo>
                    <a:pt x="545" y="458"/>
                  </a:lnTo>
                  <a:lnTo>
                    <a:pt x="525" y="466"/>
                  </a:lnTo>
                  <a:lnTo>
                    <a:pt x="501" y="477"/>
                  </a:lnTo>
                  <a:lnTo>
                    <a:pt x="477" y="486"/>
                  </a:lnTo>
                  <a:lnTo>
                    <a:pt x="456" y="505"/>
                  </a:lnTo>
                  <a:lnTo>
                    <a:pt x="433" y="510"/>
                  </a:lnTo>
                  <a:lnTo>
                    <a:pt x="408" y="522"/>
                  </a:lnTo>
                  <a:lnTo>
                    <a:pt x="388" y="525"/>
                  </a:lnTo>
                  <a:lnTo>
                    <a:pt x="368" y="533"/>
                  </a:lnTo>
                  <a:lnTo>
                    <a:pt x="347" y="538"/>
                  </a:lnTo>
                  <a:lnTo>
                    <a:pt x="327" y="538"/>
                  </a:lnTo>
                  <a:lnTo>
                    <a:pt x="307" y="542"/>
                  </a:lnTo>
                  <a:lnTo>
                    <a:pt x="291" y="542"/>
                  </a:lnTo>
                  <a:lnTo>
                    <a:pt x="254" y="542"/>
                  </a:lnTo>
                  <a:lnTo>
                    <a:pt x="230" y="538"/>
                  </a:lnTo>
                  <a:lnTo>
                    <a:pt x="206" y="533"/>
                  </a:lnTo>
                  <a:lnTo>
                    <a:pt x="178" y="522"/>
                  </a:lnTo>
                  <a:lnTo>
                    <a:pt x="149" y="510"/>
                  </a:lnTo>
                  <a:lnTo>
                    <a:pt x="126" y="497"/>
                  </a:lnTo>
                  <a:lnTo>
                    <a:pt x="101" y="477"/>
                  </a:lnTo>
                  <a:lnTo>
                    <a:pt x="81" y="466"/>
                  </a:lnTo>
                  <a:lnTo>
                    <a:pt x="61" y="444"/>
                  </a:lnTo>
                  <a:lnTo>
                    <a:pt x="45" y="421"/>
                  </a:lnTo>
                  <a:lnTo>
                    <a:pt x="31" y="401"/>
                  </a:lnTo>
                  <a:lnTo>
                    <a:pt x="20" y="385"/>
                  </a:lnTo>
                  <a:lnTo>
                    <a:pt x="12" y="357"/>
                  </a:lnTo>
                  <a:lnTo>
                    <a:pt x="3" y="332"/>
                  </a:lnTo>
                  <a:lnTo>
                    <a:pt x="3" y="312"/>
                  </a:lnTo>
                  <a:lnTo>
                    <a:pt x="0" y="276"/>
                  </a:lnTo>
                  <a:lnTo>
                    <a:pt x="3" y="248"/>
                  </a:lnTo>
                  <a:lnTo>
                    <a:pt x="3" y="226"/>
                  </a:lnTo>
                  <a:lnTo>
                    <a:pt x="12" y="195"/>
                  </a:lnTo>
                  <a:lnTo>
                    <a:pt x="20" y="170"/>
                  </a:lnTo>
                  <a:lnTo>
                    <a:pt x="31" y="154"/>
                  </a:lnTo>
                  <a:lnTo>
                    <a:pt x="48" y="125"/>
                  </a:lnTo>
                  <a:lnTo>
                    <a:pt x="68" y="106"/>
                  </a:lnTo>
                  <a:lnTo>
                    <a:pt x="89" y="81"/>
                  </a:lnTo>
                  <a:lnTo>
                    <a:pt x="109" y="61"/>
                  </a:lnTo>
                  <a:lnTo>
                    <a:pt x="137" y="45"/>
                  </a:lnTo>
                  <a:lnTo>
                    <a:pt x="162" y="33"/>
                  </a:lnTo>
                  <a:lnTo>
                    <a:pt x="190" y="25"/>
                  </a:lnTo>
                  <a:lnTo>
                    <a:pt x="218" y="13"/>
                  </a:lnTo>
                  <a:lnTo>
                    <a:pt x="246" y="8"/>
                  </a:lnTo>
                  <a:lnTo>
                    <a:pt x="282" y="5"/>
                  </a:lnTo>
                  <a:lnTo>
                    <a:pt x="311" y="0"/>
                  </a:lnTo>
                  <a:lnTo>
                    <a:pt x="324" y="0"/>
                  </a:lnTo>
                  <a:lnTo>
                    <a:pt x="324" y="33"/>
                  </a:lnTo>
                  <a:lnTo>
                    <a:pt x="299" y="36"/>
                  </a:lnTo>
                  <a:lnTo>
                    <a:pt x="274" y="41"/>
                  </a:lnTo>
                  <a:lnTo>
                    <a:pt x="246" y="45"/>
                  </a:lnTo>
                  <a:lnTo>
                    <a:pt x="230" y="53"/>
                  </a:lnTo>
                  <a:lnTo>
                    <a:pt x="210" y="61"/>
                  </a:lnTo>
                  <a:lnTo>
                    <a:pt x="190" y="69"/>
                  </a:lnTo>
                  <a:lnTo>
                    <a:pt x="173" y="86"/>
                  </a:lnTo>
                  <a:lnTo>
                    <a:pt x="157" y="106"/>
                  </a:lnTo>
                  <a:lnTo>
                    <a:pt x="145" y="117"/>
                  </a:lnTo>
                  <a:lnTo>
                    <a:pt x="129" y="134"/>
                  </a:lnTo>
                  <a:lnTo>
                    <a:pt x="121" y="154"/>
                  </a:lnTo>
                  <a:lnTo>
                    <a:pt x="109" y="170"/>
                  </a:lnTo>
                  <a:lnTo>
                    <a:pt x="104" y="187"/>
                  </a:lnTo>
                  <a:lnTo>
                    <a:pt x="101" y="206"/>
                  </a:lnTo>
                  <a:lnTo>
                    <a:pt x="97" y="234"/>
                  </a:lnTo>
                  <a:lnTo>
                    <a:pt x="97" y="251"/>
                  </a:lnTo>
                  <a:lnTo>
                    <a:pt x="97" y="276"/>
                  </a:lnTo>
                  <a:lnTo>
                    <a:pt x="101" y="304"/>
                  </a:lnTo>
                  <a:lnTo>
                    <a:pt x="109" y="324"/>
                  </a:lnTo>
                  <a:lnTo>
                    <a:pt x="112" y="344"/>
                  </a:lnTo>
                  <a:lnTo>
                    <a:pt x="126" y="365"/>
                  </a:lnTo>
                  <a:lnTo>
                    <a:pt x="137" y="388"/>
                  </a:lnTo>
                  <a:lnTo>
                    <a:pt x="149" y="401"/>
                  </a:lnTo>
                  <a:lnTo>
                    <a:pt x="165" y="416"/>
                  </a:lnTo>
                  <a:lnTo>
                    <a:pt x="185" y="433"/>
                  </a:lnTo>
                  <a:lnTo>
                    <a:pt x="206" y="444"/>
                  </a:lnTo>
                  <a:lnTo>
                    <a:pt x="221" y="458"/>
                  </a:lnTo>
                  <a:lnTo>
                    <a:pt x="246" y="466"/>
                  </a:lnTo>
                  <a:lnTo>
                    <a:pt x="266" y="474"/>
                  </a:lnTo>
                  <a:lnTo>
                    <a:pt x="291" y="477"/>
                  </a:lnTo>
                  <a:lnTo>
                    <a:pt x="311" y="481"/>
                  </a:lnTo>
                  <a:lnTo>
                    <a:pt x="339" y="481"/>
                  </a:lnTo>
                  <a:lnTo>
                    <a:pt x="363" y="481"/>
                  </a:lnTo>
                  <a:lnTo>
                    <a:pt x="388" y="477"/>
                  </a:lnTo>
                  <a:lnTo>
                    <a:pt x="408" y="474"/>
                  </a:lnTo>
                  <a:lnTo>
                    <a:pt x="436" y="466"/>
                  </a:lnTo>
                  <a:lnTo>
                    <a:pt x="461" y="458"/>
                  </a:lnTo>
                  <a:lnTo>
                    <a:pt x="484" y="449"/>
                  </a:lnTo>
                  <a:lnTo>
                    <a:pt x="506" y="438"/>
                  </a:lnTo>
                  <a:lnTo>
                    <a:pt x="525" y="421"/>
                  </a:lnTo>
                  <a:lnTo>
                    <a:pt x="545" y="405"/>
                  </a:lnTo>
                  <a:lnTo>
                    <a:pt x="562" y="393"/>
                  </a:lnTo>
                  <a:lnTo>
                    <a:pt x="573" y="377"/>
                  </a:lnTo>
                  <a:lnTo>
                    <a:pt x="590" y="357"/>
                  </a:lnTo>
                  <a:lnTo>
                    <a:pt x="601" y="340"/>
                  </a:lnTo>
                  <a:lnTo>
                    <a:pt x="610" y="324"/>
                  </a:lnTo>
                  <a:lnTo>
                    <a:pt x="610" y="304"/>
                  </a:lnTo>
                  <a:lnTo>
                    <a:pt x="615" y="276"/>
                  </a:lnTo>
                  <a:lnTo>
                    <a:pt x="610" y="259"/>
                  </a:lnTo>
                  <a:lnTo>
                    <a:pt x="606" y="243"/>
                  </a:lnTo>
                  <a:lnTo>
                    <a:pt x="595" y="226"/>
                  </a:lnTo>
                  <a:lnTo>
                    <a:pt x="582" y="206"/>
                  </a:lnTo>
                  <a:lnTo>
                    <a:pt x="573" y="198"/>
                  </a:lnTo>
                  <a:lnTo>
                    <a:pt x="565" y="195"/>
                  </a:lnTo>
                  <a:lnTo>
                    <a:pt x="557" y="190"/>
                  </a:lnTo>
                  <a:lnTo>
                    <a:pt x="550" y="187"/>
                  </a:lnTo>
                  <a:lnTo>
                    <a:pt x="537" y="182"/>
                  </a:lnTo>
                  <a:lnTo>
                    <a:pt x="529" y="182"/>
                  </a:lnTo>
                  <a:lnTo>
                    <a:pt x="525" y="178"/>
                  </a:lnTo>
                  <a:lnTo>
                    <a:pt x="509" y="178"/>
                  </a:lnTo>
                  <a:lnTo>
                    <a:pt x="492" y="182"/>
                  </a:lnTo>
                  <a:lnTo>
                    <a:pt x="477" y="182"/>
                  </a:lnTo>
                  <a:lnTo>
                    <a:pt x="464" y="190"/>
                  </a:lnTo>
                  <a:lnTo>
                    <a:pt x="456" y="203"/>
                  </a:lnTo>
                  <a:lnTo>
                    <a:pt x="444" y="211"/>
                  </a:lnTo>
                  <a:lnTo>
                    <a:pt x="436" y="234"/>
                  </a:lnTo>
                  <a:lnTo>
                    <a:pt x="428" y="248"/>
                  </a:lnTo>
                  <a:lnTo>
                    <a:pt x="425" y="263"/>
                  </a:lnTo>
                  <a:lnTo>
                    <a:pt x="425" y="271"/>
                  </a:lnTo>
                  <a:lnTo>
                    <a:pt x="428" y="276"/>
                  </a:lnTo>
                  <a:lnTo>
                    <a:pt x="428" y="284"/>
                  </a:lnTo>
                  <a:lnTo>
                    <a:pt x="433" y="287"/>
                  </a:lnTo>
                  <a:lnTo>
                    <a:pt x="405" y="307"/>
                  </a:lnTo>
                  <a:lnTo>
                    <a:pt x="400" y="284"/>
                  </a:lnTo>
                  <a:lnTo>
                    <a:pt x="396" y="268"/>
                  </a:lnTo>
                  <a:lnTo>
                    <a:pt x="392" y="254"/>
                  </a:lnTo>
                  <a:lnTo>
                    <a:pt x="392" y="234"/>
                  </a:lnTo>
                  <a:lnTo>
                    <a:pt x="392" y="226"/>
                  </a:lnTo>
                  <a:lnTo>
                    <a:pt x="396" y="206"/>
                  </a:lnTo>
                  <a:lnTo>
                    <a:pt x="400" y="195"/>
                  </a:lnTo>
                  <a:lnTo>
                    <a:pt x="400" y="182"/>
                  </a:lnTo>
                  <a:lnTo>
                    <a:pt x="408" y="170"/>
                  </a:lnTo>
                  <a:lnTo>
                    <a:pt x="411" y="158"/>
                  </a:lnTo>
                  <a:lnTo>
                    <a:pt x="420" y="142"/>
                  </a:lnTo>
                  <a:lnTo>
                    <a:pt x="428" y="134"/>
                  </a:lnTo>
                  <a:lnTo>
                    <a:pt x="441" y="125"/>
                  </a:lnTo>
                  <a:lnTo>
                    <a:pt x="448" y="117"/>
                  </a:lnTo>
                  <a:lnTo>
                    <a:pt x="461" y="109"/>
                  </a:lnTo>
                  <a:lnTo>
                    <a:pt x="472" y="106"/>
                  </a:lnTo>
                  <a:lnTo>
                    <a:pt x="484" y="94"/>
                  </a:lnTo>
                  <a:lnTo>
                    <a:pt x="492" y="89"/>
                  </a:lnTo>
                  <a:lnTo>
                    <a:pt x="506" y="89"/>
                  </a:lnTo>
                  <a:lnTo>
                    <a:pt x="525" y="89"/>
                  </a:lnTo>
                  <a:lnTo>
                    <a:pt x="529" y="89"/>
                  </a:lnTo>
                  <a:lnTo>
                    <a:pt x="545" y="89"/>
                  </a:lnTo>
                  <a:lnTo>
                    <a:pt x="553" y="89"/>
                  </a:lnTo>
                  <a:lnTo>
                    <a:pt x="557" y="94"/>
                  </a:lnTo>
                  <a:lnTo>
                    <a:pt x="565" y="102"/>
                  </a:lnTo>
                  <a:lnTo>
                    <a:pt x="573" y="106"/>
                  </a:lnTo>
                  <a:lnTo>
                    <a:pt x="586" y="109"/>
                  </a:lnTo>
                  <a:lnTo>
                    <a:pt x="590" y="109"/>
                  </a:lnTo>
                  <a:lnTo>
                    <a:pt x="610" y="122"/>
                  </a:lnTo>
                  <a:lnTo>
                    <a:pt x="623" y="134"/>
                  </a:lnTo>
                  <a:lnTo>
                    <a:pt x="634" y="145"/>
                  </a:lnTo>
                  <a:lnTo>
                    <a:pt x="646" y="170"/>
                  </a:lnTo>
                  <a:lnTo>
                    <a:pt x="662" y="125"/>
                  </a:lnTo>
                  <a:lnTo>
                    <a:pt x="687" y="94"/>
                  </a:lnTo>
                  <a:lnTo>
                    <a:pt x="719" y="61"/>
                  </a:lnTo>
                  <a:lnTo>
                    <a:pt x="747" y="41"/>
                  </a:lnTo>
                  <a:lnTo>
                    <a:pt x="796" y="25"/>
                  </a:lnTo>
                  <a:lnTo>
                    <a:pt x="841" y="8"/>
                  </a:lnTo>
                  <a:lnTo>
                    <a:pt x="894" y="5"/>
                  </a:lnTo>
                  <a:lnTo>
                    <a:pt x="953" y="0"/>
                  </a:lnTo>
                  <a:lnTo>
                    <a:pt x="1031" y="0"/>
                  </a:lnTo>
                  <a:close/>
                </a:path>
              </a:pathLst>
            </a:custGeom>
            <a:solidFill>
              <a:srgbClr val="324D96"/>
            </a:solidFill>
            <a:ln w="9525">
              <a:solidFill>
                <a:srgbClr val="808080"/>
              </a:solidFill>
              <a:round/>
              <a:headEnd/>
              <a:tailEnd/>
            </a:ln>
          </p:spPr>
          <p:txBody>
            <a:bodyPr/>
            <a:lstStyle/>
            <a:p>
              <a:endParaRPr lang="en-US"/>
            </a:p>
          </p:txBody>
        </p:sp>
        <p:sp>
          <p:nvSpPr>
            <p:cNvPr id="31857" name="Freeform 113"/>
            <p:cNvSpPr>
              <a:spLocks/>
            </p:cNvSpPr>
            <p:nvPr/>
          </p:nvSpPr>
          <p:spPr bwMode="auto">
            <a:xfrm>
              <a:off x="2154" y="15304"/>
              <a:ext cx="150" cy="147"/>
            </a:xfrm>
            <a:custGeom>
              <a:avLst/>
              <a:gdLst/>
              <a:ahLst/>
              <a:cxnLst>
                <a:cxn ang="0">
                  <a:pos x="0" y="266"/>
                </a:cxn>
                <a:cxn ang="0">
                  <a:pos x="20" y="255"/>
                </a:cxn>
                <a:cxn ang="0">
                  <a:pos x="42" y="246"/>
                </a:cxn>
                <a:cxn ang="0">
                  <a:pos x="53" y="238"/>
                </a:cxn>
                <a:cxn ang="0">
                  <a:pos x="78" y="230"/>
                </a:cxn>
                <a:cxn ang="0">
                  <a:pos x="90" y="222"/>
                </a:cxn>
                <a:cxn ang="0">
                  <a:pos x="101" y="210"/>
                </a:cxn>
                <a:cxn ang="0">
                  <a:pos x="110" y="198"/>
                </a:cxn>
                <a:cxn ang="0">
                  <a:pos x="126" y="190"/>
                </a:cxn>
                <a:cxn ang="0">
                  <a:pos x="138" y="182"/>
                </a:cxn>
                <a:cxn ang="0">
                  <a:pos x="146" y="177"/>
                </a:cxn>
                <a:cxn ang="0">
                  <a:pos x="154" y="165"/>
                </a:cxn>
                <a:cxn ang="0">
                  <a:pos x="162" y="154"/>
                </a:cxn>
                <a:cxn ang="0">
                  <a:pos x="166" y="146"/>
                </a:cxn>
                <a:cxn ang="0">
                  <a:pos x="179" y="121"/>
                </a:cxn>
                <a:cxn ang="0">
                  <a:pos x="182" y="109"/>
                </a:cxn>
                <a:cxn ang="0">
                  <a:pos x="187" y="98"/>
                </a:cxn>
                <a:cxn ang="0">
                  <a:pos x="195" y="84"/>
                </a:cxn>
                <a:cxn ang="0">
                  <a:pos x="207" y="68"/>
                </a:cxn>
                <a:cxn ang="0">
                  <a:pos x="215" y="56"/>
                </a:cxn>
                <a:cxn ang="0">
                  <a:pos x="223" y="40"/>
                </a:cxn>
                <a:cxn ang="0">
                  <a:pos x="227" y="28"/>
                </a:cxn>
                <a:cxn ang="0">
                  <a:pos x="235" y="20"/>
                </a:cxn>
                <a:cxn ang="0">
                  <a:pos x="243" y="12"/>
                </a:cxn>
                <a:cxn ang="0">
                  <a:pos x="252" y="4"/>
                </a:cxn>
                <a:cxn ang="0">
                  <a:pos x="263" y="0"/>
                </a:cxn>
                <a:cxn ang="0">
                  <a:pos x="202" y="4"/>
                </a:cxn>
                <a:cxn ang="0">
                  <a:pos x="151" y="12"/>
                </a:cxn>
                <a:cxn ang="0">
                  <a:pos x="101" y="32"/>
                </a:cxn>
                <a:cxn ang="0">
                  <a:pos x="70" y="56"/>
                </a:cxn>
                <a:cxn ang="0">
                  <a:pos x="42" y="93"/>
                </a:cxn>
                <a:cxn ang="0">
                  <a:pos x="17" y="146"/>
                </a:cxn>
                <a:cxn ang="0">
                  <a:pos x="5" y="182"/>
                </a:cxn>
                <a:cxn ang="0">
                  <a:pos x="0" y="238"/>
                </a:cxn>
                <a:cxn ang="0">
                  <a:pos x="0" y="266"/>
                </a:cxn>
              </a:cxnLst>
              <a:rect l="0" t="0" r="r" b="b"/>
              <a:pathLst>
                <a:path w="263" h="266">
                  <a:moveTo>
                    <a:pt x="0" y="266"/>
                  </a:moveTo>
                  <a:lnTo>
                    <a:pt x="20" y="255"/>
                  </a:lnTo>
                  <a:lnTo>
                    <a:pt x="42" y="246"/>
                  </a:lnTo>
                  <a:lnTo>
                    <a:pt x="53" y="238"/>
                  </a:lnTo>
                  <a:lnTo>
                    <a:pt x="78" y="230"/>
                  </a:lnTo>
                  <a:lnTo>
                    <a:pt x="90" y="222"/>
                  </a:lnTo>
                  <a:lnTo>
                    <a:pt x="101" y="210"/>
                  </a:lnTo>
                  <a:lnTo>
                    <a:pt x="110" y="198"/>
                  </a:lnTo>
                  <a:lnTo>
                    <a:pt x="126" y="190"/>
                  </a:lnTo>
                  <a:lnTo>
                    <a:pt x="138" y="182"/>
                  </a:lnTo>
                  <a:lnTo>
                    <a:pt x="146" y="177"/>
                  </a:lnTo>
                  <a:lnTo>
                    <a:pt x="154" y="165"/>
                  </a:lnTo>
                  <a:lnTo>
                    <a:pt x="162" y="154"/>
                  </a:lnTo>
                  <a:lnTo>
                    <a:pt x="166" y="146"/>
                  </a:lnTo>
                  <a:lnTo>
                    <a:pt x="179" y="121"/>
                  </a:lnTo>
                  <a:lnTo>
                    <a:pt x="182" y="109"/>
                  </a:lnTo>
                  <a:lnTo>
                    <a:pt x="187" y="98"/>
                  </a:lnTo>
                  <a:lnTo>
                    <a:pt x="195" y="84"/>
                  </a:lnTo>
                  <a:lnTo>
                    <a:pt x="207" y="68"/>
                  </a:lnTo>
                  <a:lnTo>
                    <a:pt x="215" y="56"/>
                  </a:lnTo>
                  <a:lnTo>
                    <a:pt x="223" y="40"/>
                  </a:lnTo>
                  <a:lnTo>
                    <a:pt x="227" y="28"/>
                  </a:lnTo>
                  <a:lnTo>
                    <a:pt x="235" y="20"/>
                  </a:lnTo>
                  <a:lnTo>
                    <a:pt x="243" y="12"/>
                  </a:lnTo>
                  <a:lnTo>
                    <a:pt x="252" y="4"/>
                  </a:lnTo>
                  <a:lnTo>
                    <a:pt x="263" y="0"/>
                  </a:lnTo>
                  <a:lnTo>
                    <a:pt x="202" y="4"/>
                  </a:lnTo>
                  <a:lnTo>
                    <a:pt x="151" y="12"/>
                  </a:lnTo>
                  <a:lnTo>
                    <a:pt x="101" y="32"/>
                  </a:lnTo>
                  <a:lnTo>
                    <a:pt x="70" y="56"/>
                  </a:lnTo>
                  <a:lnTo>
                    <a:pt x="42" y="93"/>
                  </a:lnTo>
                  <a:lnTo>
                    <a:pt x="17" y="146"/>
                  </a:lnTo>
                  <a:lnTo>
                    <a:pt x="5" y="182"/>
                  </a:lnTo>
                  <a:lnTo>
                    <a:pt x="0" y="238"/>
                  </a:lnTo>
                  <a:lnTo>
                    <a:pt x="0" y="266"/>
                  </a:lnTo>
                  <a:close/>
                </a:path>
              </a:pathLst>
            </a:custGeom>
            <a:solidFill>
              <a:srgbClr val="324D96"/>
            </a:solidFill>
            <a:ln w="9525">
              <a:solidFill>
                <a:srgbClr val="808080"/>
              </a:solidFill>
              <a:round/>
              <a:headEnd/>
              <a:tailEnd/>
            </a:ln>
          </p:spPr>
          <p:txBody>
            <a:bodyPr/>
            <a:lstStyle/>
            <a:p>
              <a:endParaRPr lang="en-US"/>
            </a:p>
          </p:txBody>
        </p:sp>
        <p:sp>
          <p:nvSpPr>
            <p:cNvPr id="31858" name="Freeform 114"/>
            <p:cNvSpPr>
              <a:spLocks/>
            </p:cNvSpPr>
            <p:nvPr/>
          </p:nvSpPr>
          <p:spPr bwMode="auto">
            <a:xfrm>
              <a:off x="1775" y="15281"/>
              <a:ext cx="589" cy="323"/>
            </a:xfrm>
            <a:custGeom>
              <a:avLst/>
              <a:gdLst/>
              <a:ahLst/>
              <a:cxnLst>
                <a:cxn ang="0">
                  <a:pos x="1003" y="45"/>
                </a:cxn>
                <a:cxn ang="0">
                  <a:pos x="958" y="134"/>
                </a:cxn>
                <a:cxn ang="0">
                  <a:pos x="922" y="198"/>
                </a:cxn>
                <a:cxn ang="0">
                  <a:pos x="894" y="239"/>
                </a:cxn>
                <a:cxn ang="0">
                  <a:pos x="877" y="271"/>
                </a:cxn>
                <a:cxn ang="0">
                  <a:pos x="942" y="315"/>
                </a:cxn>
                <a:cxn ang="0">
                  <a:pos x="986" y="365"/>
                </a:cxn>
                <a:cxn ang="0">
                  <a:pos x="995" y="438"/>
                </a:cxn>
                <a:cxn ang="0">
                  <a:pos x="966" y="522"/>
                </a:cxn>
                <a:cxn ang="0">
                  <a:pos x="897" y="570"/>
                </a:cxn>
                <a:cxn ang="0">
                  <a:pos x="805" y="586"/>
                </a:cxn>
                <a:cxn ang="0">
                  <a:pos x="679" y="550"/>
                </a:cxn>
                <a:cxn ang="0">
                  <a:pos x="659" y="474"/>
                </a:cxn>
                <a:cxn ang="0">
                  <a:pos x="724" y="514"/>
                </a:cxn>
                <a:cxn ang="0">
                  <a:pos x="800" y="514"/>
                </a:cxn>
                <a:cxn ang="0">
                  <a:pos x="857" y="481"/>
                </a:cxn>
                <a:cxn ang="0">
                  <a:pos x="894" y="438"/>
                </a:cxn>
                <a:cxn ang="0">
                  <a:pos x="889" y="365"/>
                </a:cxn>
                <a:cxn ang="0">
                  <a:pos x="841" y="324"/>
                </a:cxn>
                <a:cxn ang="0">
                  <a:pos x="791" y="315"/>
                </a:cxn>
                <a:cxn ang="0">
                  <a:pos x="699" y="340"/>
                </a:cxn>
                <a:cxn ang="0">
                  <a:pos x="601" y="413"/>
                </a:cxn>
                <a:cxn ang="0">
                  <a:pos x="501" y="477"/>
                </a:cxn>
                <a:cxn ang="0">
                  <a:pos x="388" y="525"/>
                </a:cxn>
                <a:cxn ang="0">
                  <a:pos x="291" y="542"/>
                </a:cxn>
                <a:cxn ang="0">
                  <a:pos x="149" y="510"/>
                </a:cxn>
                <a:cxn ang="0">
                  <a:pos x="45" y="421"/>
                </a:cxn>
                <a:cxn ang="0">
                  <a:pos x="3" y="312"/>
                </a:cxn>
                <a:cxn ang="0">
                  <a:pos x="20" y="170"/>
                </a:cxn>
                <a:cxn ang="0">
                  <a:pos x="109" y="61"/>
                </a:cxn>
                <a:cxn ang="0">
                  <a:pos x="246" y="8"/>
                </a:cxn>
                <a:cxn ang="0">
                  <a:pos x="299" y="36"/>
                </a:cxn>
                <a:cxn ang="0">
                  <a:pos x="190" y="69"/>
                </a:cxn>
                <a:cxn ang="0">
                  <a:pos x="121" y="154"/>
                </a:cxn>
                <a:cxn ang="0">
                  <a:pos x="97" y="251"/>
                </a:cxn>
                <a:cxn ang="0">
                  <a:pos x="126" y="365"/>
                </a:cxn>
                <a:cxn ang="0">
                  <a:pos x="206" y="444"/>
                </a:cxn>
                <a:cxn ang="0">
                  <a:pos x="311" y="481"/>
                </a:cxn>
                <a:cxn ang="0">
                  <a:pos x="436" y="466"/>
                </a:cxn>
                <a:cxn ang="0">
                  <a:pos x="545" y="405"/>
                </a:cxn>
                <a:cxn ang="0">
                  <a:pos x="610" y="324"/>
                </a:cxn>
                <a:cxn ang="0">
                  <a:pos x="595" y="226"/>
                </a:cxn>
                <a:cxn ang="0">
                  <a:pos x="550" y="187"/>
                </a:cxn>
                <a:cxn ang="0">
                  <a:pos x="492" y="182"/>
                </a:cxn>
                <a:cxn ang="0">
                  <a:pos x="436" y="234"/>
                </a:cxn>
                <a:cxn ang="0">
                  <a:pos x="428" y="284"/>
                </a:cxn>
                <a:cxn ang="0">
                  <a:pos x="392" y="254"/>
                </a:cxn>
                <a:cxn ang="0">
                  <a:pos x="400" y="182"/>
                </a:cxn>
                <a:cxn ang="0">
                  <a:pos x="441" y="125"/>
                </a:cxn>
                <a:cxn ang="0">
                  <a:pos x="492" y="89"/>
                </a:cxn>
                <a:cxn ang="0">
                  <a:pos x="553" y="89"/>
                </a:cxn>
                <a:cxn ang="0">
                  <a:pos x="590" y="109"/>
                </a:cxn>
                <a:cxn ang="0">
                  <a:pos x="662" y="125"/>
                </a:cxn>
                <a:cxn ang="0">
                  <a:pos x="841" y="8"/>
                </a:cxn>
              </a:cxnLst>
              <a:rect l="0" t="0" r="r" b="b"/>
              <a:pathLst>
                <a:path w="1031" h="586">
                  <a:moveTo>
                    <a:pt x="1031" y="0"/>
                  </a:moveTo>
                  <a:lnTo>
                    <a:pt x="1031" y="33"/>
                  </a:lnTo>
                  <a:lnTo>
                    <a:pt x="1018" y="36"/>
                  </a:lnTo>
                  <a:lnTo>
                    <a:pt x="1009" y="41"/>
                  </a:lnTo>
                  <a:lnTo>
                    <a:pt x="1003" y="45"/>
                  </a:lnTo>
                  <a:lnTo>
                    <a:pt x="990" y="58"/>
                  </a:lnTo>
                  <a:lnTo>
                    <a:pt x="981" y="69"/>
                  </a:lnTo>
                  <a:lnTo>
                    <a:pt x="973" y="89"/>
                  </a:lnTo>
                  <a:lnTo>
                    <a:pt x="961" y="109"/>
                  </a:lnTo>
                  <a:lnTo>
                    <a:pt x="958" y="134"/>
                  </a:lnTo>
                  <a:lnTo>
                    <a:pt x="942" y="158"/>
                  </a:lnTo>
                  <a:lnTo>
                    <a:pt x="937" y="170"/>
                  </a:lnTo>
                  <a:lnTo>
                    <a:pt x="933" y="182"/>
                  </a:lnTo>
                  <a:lnTo>
                    <a:pt x="925" y="190"/>
                  </a:lnTo>
                  <a:lnTo>
                    <a:pt x="922" y="198"/>
                  </a:lnTo>
                  <a:lnTo>
                    <a:pt x="917" y="206"/>
                  </a:lnTo>
                  <a:lnTo>
                    <a:pt x="914" y="211"/>
                  </a:lnTo>
                  <a:lnTo>
                    <a:pt x="909" y="226"/>
                  </a:lnTo>
                  <a:lnTo>
                    <a:pt x="900" y="234"/>
                  </a:lnTo>
                  <a:lnTo>
                    <a:pt x="894" y="239"/>
                  </a:lnTo>
                  <a:lnTo>
                    <a:pt x="881" y="248"/>
                  </a:lnTo>
                  <a:lnTo>
                    <a:pt x="864" y="259"/>
                  </a:lnTo>
                  <a:lnTo>
                    <a:pt x="841" y="268"/>
                  </a:lnTo>
                  <a:lnTo>
                    <a:pt x="857" y="271"/>
                  </a:lnTo>
                  <a:lnTo>
                    <a:pt x="877" y="271"/>
                  </a:lnTo>
                  <a:lnTo>
                    <a:pt x="894" y="276"/>
                  </a:lnTo>
                  <a:lnTo>
                    <a:pt x="905" y="284"/>
                  </a:lnTo>
                  <a:lnTo>
                    <a:pt x="917" y="287"/>
                  </a:lnTo>
                  <a:lnTo>
                    <a:pt x="933" y="307"/>
                  </a:lnTo>
                  <a:lnTo>
                    <a:pt x="942" y="315"/>
                  </a:lnTo>
                  <a:lnTo>
                    <a:pt x="958" y="324"/>
                  </a:lnTo>
                  <a:lnTo>
                    <a:pt x="966" y="327"/>
                  </a:lnTo>
                  <a:lnTo>
                    <a:pt x="973" y="344"/>
                  </a:lnTo>
                  <a:lnTo>
                    <a:pt x="981" y="357"/>
                  </a:lnTo>
                  <a:lnTo>
                    <a:pt x="986" y="365"/>
                  </a:lnTo>
                  <a:lnTo>
                    <a:pt x="990" y="385"/>
                  </a:lnTo>
                  <a:lnTo>
                    <a:pt x="990" y="396"/>
                  </a:lnTo>
                  <a:lnTo>
                    <a:pt x="995" y="408"/>
                  </a:lnTo>
                  <a:lnTo>
                    <a:pt x="995" y="421"/>
                  </a:lnTo>
                  <a:lnTo>
                    <a:pt x="995" y="438"/>
                  </a:lnTo>
                  <a:lnTo>
                    <a:pt x="990" y="458"/>
                  </a:lnTo>
                  <a:lnTo>
                    <a:pt x="990" y="474"/>
                  </a:lnTo>
                  <a:lnTo>
                    <a:pt x="981" y="486"/>
                  </a:lnTo>
                  <a:lnTo>
                    <a:pt x="973" y="505"/>
                  </a:lnTo>
                  <a:lnTo>
                    <a:pt x="966" y="522"/>
                  </a:lnTo>
                  <a:lnTo>
                    <a:pt x="953" y="533"/>
                  </a:lnTo>
                  <a:lnTo>
                    <a:pt x="937" y="550"/>
                  </a:lnTo>
                  <a:lnTo>
                    <a:pt x="925" y="553"/>
                  </a:lnTo>
                  <a:lnTo>
                    <a:pt x="909" y="562"/>
                  </a:lnTo>
                  <a:lnTo>
                    <a:pt x="897" y="570"/>
                  </a:lnTo>
                  <a:lnTo>
                    <a:pt x="881" y="578"/>
                  </a:lnTo>
                  <a:lnTo>
                    <a:pt x="864" y="583"/>
                  </a:lnTo>
                  <a:lnTo>
                    <a:pt x="841" y="586"/>
                  </a:lnTo>
                  <a:lnTo>
                    <a:pt x="824" y="586"/>
                  </a:lnTo>
                  <a:lnTo>
                    <a:pt x="805" y="586"/>
                  </a:lnTo>
                  <a:lnTo>
                    <a:pt x="780" y="586"/>
                  </a:lnTo>
                  <a:lnTo>
                    <a:pt x="747" y="583"/>
                  </a:lnTo>
                  <a:lnTo>
                    <a:pt x="724" y="575"/>
                  </a:lnTo>
                  <a:lnTo>
                    <a:pt x="699" y="562"/>
                  </a:lnTo>
                  <a:lnTo>
                    <a:pt x="679" y="550"/>
                  </a:lnTo>
                  <a:lnTo>
                    <a:pt x="654" y="533"/>
                  </a:lnTo>
                  <a:lnTo>
                    <a:pt x="634" y="510"/>
                  </a:lnTo>
                  <a:lnTo>
                    <a:pt x="618" y="477"/>
                  </a:lnTo>
                  <a:lnTo>
                    <a:pt x="646" y="458"/>
                  </a:lnTo>
                  <a:lnTo>
                    <a:pt x="659" y="474"/>
                  </a:lnTo>
                  <a:lnTo>
                    <a:pt x="671" y="481"/>
                  </a:lnTo>
                  <a:lnTo>
                    <a:pt x="682" y="497"/>
                  </a:lnTo>
                  <a:lnTo>
                    <a:pt x="699" y="505"/>
                  </a:lnTo>
                  <a:lnTo>
                    <a:pt x="710" y="510"/>
                  </a:lnTo>
                  <a:lnTo>
                    <a:pt x="724" y="514"/>
                  </a:lnTo>
                  <a:lnTo>
                    <a:pt x="743" y="522"/>
                  </a:lnTo>
                  <a:lnTo>
                    <a:pt x="755" y="522"/>
                  </a:lnTo>
                  <a:lnTo>
                    <a:pt x="768" y="522"/>
                  </a:lnTo>
                  <a:lnTo>
                    <a:pt x="788" y="517"/>
                  </a:lnTo>
                  <a:lnTo>
                    <a:pt x="800" y="514"/>
                  </a:lnTo>
                  <a:lnTo>
                    <a:pt x="808" y="510"/>
                  </a:lnTo>
                  <a:lnTo>
                    <a:pt x="824" y="510"/>
                  </a:lnTo>
                  <a:lnTo>
                    <a:pt x="833" y="502"/>
                  </a:lnTo>
                  <a:lnTo>
                    <a:pt x="844" y="497"/>
                  </a:lnTo>
                  <a:lnTo>
                    <a:pt x="857" y="481"/>
                  </a:lnTo>
                  <a:lnTo>
                    <a:pt x="864" y="474"/>
                  </a:lnTo>
                  <a:lnTo>
                    <a:pt x="877" y="466"/>
                  </a:lnTo>
                  <a:lnTo>
                    <a:pt x="881" y="458"/>
                  </a:lnTo>
                  <a:lnTo>
                    <a:pt x="885" y="444"/>
                  </a:lnTo>
                  <a:lnTo>
                    <a:pt x="894" y="438"/>
                  </a:lnTo>
                  <a:lnTo>
                    <a:pt x="894" y="424"/>
                  </a:lnTo>
                  <a:lnTo>
                    <a:pt x="897" y="413"/>
                  </a:lnTo>
                  <a:lnTo>
                    <a:pt x="897" y="401"/>
                  </a:lnTo>
                  <a:lnTo>
                    <a:pt x="894" y="385"/>
                  </a:lnTo>
                  <a:lnTo>
                    <a:pt x="889" y="365"/>
                  </a:lnTo>
                  <a:lnTo>
                    <a:pt x="877" y="348"/>
                  </a:lnTo>
                  <a:lnTo>
                    <a:pt x="864" y="340"/>
                  </a:lnTo>
                  <a:lnTo>
                    <a:pt x="857" y="332"/>
                  </a:lnTo>
                  <a:lnTo>
                    <a:pt x="849" y="324"/>
                  </a:lnTo>
                  <a:lnTo>
                    <a:pt x="841" y="324"/>
                  </a:lnTo>
                  <a:lnTo>
                    <a:pt x="828" y="315"/>
                  </a:lnTo>
                  <a:lnTo>
                    <a:pt x="824" y="315"/>
                  </a:lnTo>
                  <a:lnTo>
                    <a:pt x="808" y="315"/>
                  </a:lnTo>
                  <a:lnTo>
                    <a:pt x="800" y="315"/>
                  </a:lnTo>
                  <a:lnTo>
                    <a:pt x="791" y="315"/>
                  </a:lnTo>
                  <a:lnTo>
                    <a:pt x="768" y="315"/>
                  </a:lnTo>
                  <a:lnTo>
                    <a:pt x="752" y="315"/>
                  </a:lnTo>
                  <a:lnTo>
                    <a:pt x="735" y="324"/>
                  </a:lnTo>
                  <a:lnTo>
                    <a:pt x="719" y="327"/>
                  </a:lnTo>
                  <a:lnTo>
                    <a:pt x="699" y="340"/>
                  </a:lnTo>
                  <a:lnTo>
                    <a:pt x="682" y="348"/>
                  </a:lnTo>
                  <a:lnTo>
                    <a:pt x="662" y="365"/>
                  </a:lnTo>
                  <a:lnTo>
                    <a:pt x="638" y="385"/>
                  </a:lnTo>
                  <a:lnTo>
                    <a:pt x="618" y="401"/>
                  </a:lnTo>
                  <a:lnTo>
                    <a:pt x="601" y="413"/>
                  </a:lnTo>
                  <a:lnTo>
                    <a:pt x="582" y="429"/>
                  </a:lnTo>
                  <a:lnTo>
                    <a:pt x="562" y="444"/>
                  </a:lnTo>
                  <a:lnTo>
                    <a:pt x="545" y="458"/>
                  </a:lnTo>
                  <a:lnTo>
                    <a:pt x="525" y="466"/>
                  </a:lnTo>
                  <a:lnTo>
                    <a:pt x="501" y="477"/>
                  </a:lnTo>
                  <a:lnTo>
                    <a:pt x="477" y="486"/>
                  </a:lnTo>
                  <a:lnTo>
                    <a:pt x="456" y="505"/>
                  </a:lnTo>
                  <a:lnTo>
                    <a:pt x="433" y="510"/>
                  </a:lnTo>
                  <a:lnTo>
                    <a:pt x="408" y="522"/>
                  </a:lnTo>
                  <a:lnTo>
                    <a:pt x="388" y="525"/>
                  </a:lnTo>
                  <a:lnTo>
                    <a:pt x="368" y="533"/>
                  </a:lnTo>
                  <a:lnTo>
                    <a:pt x="347" y="538"/>
                  </a:lnTo>
                  <a:lnTo>
                    <a:pt x="327" y="538"/>
                  </a:lnTo>
                  <a:lnTo>
                    <a:pt x="307" y="542"/>
                  </a:lnTo>
                  <a:lnTo>
                    <a:pt x="291" y="542"/>
                  </a:lnTo>
                  <a:lnTo>
                    <a:pt x="254" y="542"/>
                  </a:lnTo>
                  <a:lnTo>
                    <a:pt x="230" y="538"/>
                  </a:lnTo>
                  <a:lnTo>
                    <a:pt x="206" y="533"/>
                  </a:lnTo>
                  <a:lnTo>
                    <a:pt x="178" y="522"/>
                  </a:lnTo>
                  <a:lnTo>
                    <a:pt x="149" y="510"/>
                  </a:lnTo>
                  <a:lnTo>
                    <a:pt x="126" y="497"/>
                  </a:lnTo>
                  <a:lnTo>
                    <a:pt x="101" y="477"/>
                  </a:lnTo>
                  <a:lnTo>
                    <a:pt x="81" y="466"/>
                  </a:lnTo>
                  <a:lnTo>
                    <a:pt x="61" y="444"/>
                  </a:lnTo>
                  <a:lnTo>
                    <a:pt x="45" y="421"/>
                  </a:lnTo>
                  <a:lnTo>
                    <a:pt x="31" y="401"/>
                  </a:lnTo>
                  <a:lnTo>
                    <a:pt x="20" y="385"/>
                  </a:lnTo>
                  <a:lnTo>
                    <a:pt x="12" y="357"/>
                  </a:lnTo>
                  <a:lnTo>
                    <a:pt x="3" y="332"/>
                  </a:lnTo>
                  <a:lnTo>
                    <a:pt x="3" y="312"/>
                  </a:lnTo>
                  <a:lnTo>
                    <a:pt x="0" y="276"/>
                  </a:lnTo>
                  <a:lnTo>
                    <a:pt x="3" y="248"/>
                  </a:lnTo>
                  <a:lnTo>
                    <a:pt x="3" y="226"/>
                  </a:lnTo>
                  <a:lnTo>
                    <a:pt x="12" y="195"/>
                  </a:lnTo>
                  <a:lnTo>
                    <a:pt x="20" y="170"/>
                  </a:lnTo>
                  <a:lnTo>
                    <a:pt x="31" y="154"/>
                  </a:lnTo>
                  <a:lnTo>
                    <a:pt x="48" y="125"/>
                  </a:lnTo>
                  <a:lnTo>
                    <a:pt x="68" y="106"/>
                  </a:lnTo>
                  <a:lnTo>
                    <a:pt x="89" y="81"/>
                  </a:lnTo>
                  <a:lnTo>
                    <a:pt x="109" y="61"/>
                  </a:lnTo>
                  <a:lnTo>
                    <a:pt x="137" y="45"/>
                  </a:lnTo>
                  <a:lnTo>
                    <a:pt x="162" y="33"/>
                  </a:lnTo>
                  <a:lnTo>
                    <a:pt x="190" y="25"/>
                  </a:lnTo>
                  <a:lnTo>
                    <a:pt x="218" y="13"/>
                  </a:lnTo>
                  <a:lnTo>
                    <a:pt x="246" y="8"/>
                  </a:lnTo>
                  <a:lnTo>
                    <a:pt x="282" y="5"/>
                  </a:lnTo>
                  <a:lnTo>
                    <a:pt x="311" y="0"/>
                  </a:lnTo>
                  <a:lnTo>
                    <a:pt x="324" y="0"/>
                  </a:lnTo>
                  <a:lnTo>
                    <a:pt x="324" y="33"/>
                  </a:lnTo>
                  <a:lnTo>
                    <a:pt x="299" y="36"/>
                  </a:lnTo>
                  <a:lnTo>
                    <a:pt x="274" y="41"/>
                  </a:lnTo>
                  <a:lnTo>
                    <a:pt x="246" y="45"/>
                  </a:lnTo>
                  <a:lnTo>
                    <a:pt x="230" y="53"/>
                  </a:lnTo>
                  <a:lnTo>
                    <a:pt x="210" y="61"/>
                  </a:lnTo>
                  <a:lnTo>
                    <a:pt x="190" y="69"/>
                  </a:lnTo>
                  <a:lnTo>
                    <a:pt x="173" y="86"/>
                  </a:lnTo>
                  <a:lnTo>
                    <a:pt x="157" y="106"/>
                  </a:lnTo>
                  <a:lnTo>
                    <a:pt x="145" y="117"/>
                  </a:lnTo>
                  <a:lnTo>
                    <a:pt x="129" y="134"/>
                  </a:lnTo>
                  <a:lnTo>
                    <a:pt x="121" y="154"/>
                  </a:lnTo>
                  <a:lnTo>
                    <a:pt x="109" y="170"/>
                  </a:lnTo>
                  <a:lnTo>
                    <a:pt x="104" y="187"/>
                  </a:lnTo>
                  <a:lnTo>
                    <a:pt x="101" y="206"/>
                  </a:lnTo>
                  <a:lnTo>
                    <a:pt x="97" y="234"/>
                  </a:lnTo>
                  <a:lnTo>
                    <a:pt x="97" y="251"/>
                  </a:lnTo>
                  <a:lnTo>
                    <a:pt x="97" y="276"/>
                  </a:lnTo>
                  <a:lnTo>
                    <a:pt x="101" y="304"/>
                  </a:lnTo>
                  <a:lnTo>
                    <a:pt x="109" y="324"/>
                  </a:lnTo>
                  <a:lnTo>
                    <a:pt x="112" y="344"/>
                  </a:lnTo>
                  <a:lnTo>
                    <a:pt x="126" y="365"/>
                  </a:lnTo>
                  <a:lnTo>
                    <a:pt x="137" y="388"/>
                  </a:lnTo>
                  <a:lnTo>
                    <a:pt x="149" y="401"/>
                  </a:lnTo>
                  <a:lnTo>
                    <a:pt x="165" y="416"/>
                  </a:lnTo>
                  <a:lnTo>
                    <a:pt x="185" y="433"/>
                  </a:lnTo>
                  <a:lnTo>
                    <a:pt x="206" y="444"/>
                  </a:lnTo>
                  <a:lnTo>
                    <a:pt x="221" y="458"/>
                  </a:lnTo>
                  <a:lnTo>
                    <a:pt x="246" y="466"/>
                  </a:lnTo>
                  <a:lnTo>
                    <a:pt x="266" y="474"/>
                  </a:lnTo>
                  <a:lnTo>
                    <a:pt x="291" y="477"/>
                  </a:lnTo>
                  <a:lnTo>
                    <a:pt x="311" y="481"/>
                  </a:lnTo>
                  <a:lnTo>
                    <a:pt x="339" y="481"/>
                  </a:lnTo>
                  <a:lnTo>
                    <a:pt x="363" y="481"/>
                  </a:lnTo>
                  <a:lnTo>
                    <a:pt x="388" y="477"/>
                  </a:lnTo>
                  <a:lnTo>
                    <a:pt x="408" y="474"/>
                  </a:lnTo>
                  <a:lnTo>
                    <a:pt x="436" y="466"/>
                  </a:lnTo>
                  <a:lnTo>
                    <a:pt x="461" y="458"/>
                  </a:lnTo>
                  <a:lnTo>
                    <a:pt x="484" y="449"/>
                  </a:lnTo>
                  <a:lnTo>
                    <a:pt x="506" y="438"/>
                  </a:lnTo>
                  <a:lnTo>
                    <a:pt x="525" y="421"/>
                  </a:lnTo>
                  <a:lnTo>
                    <a:pt x="545" y="405"/>
                  </a:lnTo>
                  <a:lnTo>
                    <a:pt x="562" y="393"/>
                  </a:lnTo>
                  <a:lnTo>
                    <a:pt x="573" y="377"/>
                  </a:lnTo>
                  <a:lnTo>
                    <a:pt x="590" y="357"/>
                  </a:lnTo>
                  <a:lnTo>
                    <a:pt x="601" y="340"/>
                  </a:lnTo>
                  <a:lnTo>
                    <a:pt x="610" y="324"/>
                  </a:lnTo>
                  <a:lnTo>
                    <a:pt x="610" y="304"/>
                  </a:lnTo>
                  <a:lnTo>
                    <a:pt x="615" y="276"/>
                  </a:lnTo>
                  <a:lnTo>
                    <a:pt x="610" y="259"/>
                  </a:lnTo>
                  <a:lnTo>
                    <a:pt x="606" y="243"/>
                  </a:lnTo>
                  <a:lnTo>
                    <a:pt x="595" y="226"/>
                  </a:lnTo>
                  <a:lnTo>
                    <a:pt x="582" y="206"/>
                  </a:lnTo>
                  <a:lnTo>
                    <a:pt x="573" y="198"/>
                  </a:lnTo>
                  <a:lnTo>
                    <a:pt x="565" y="195"/>
                  </a:lnTo>
                  <a:lnTo>
                    <a:pt x="557" y="190"/>
                  </a:lnTo>
                  <a:lnTo>
                    <a:pt x="550" y="187"/>
                  </a:lnTo>
                  <a:lnTo>
                    <a:pt x="537" y="182"/>
                  </a:lnTo>
                  <a:lnTo>
                    <a:pt x="529" y="182"/>
                  </a:lnTo>
                  <a:lnTo>
                    <a:pt x="525" y="178"/>
                  </a:lnTo>
                  <a:lnTo>
                    <a:pt x="509" y="178"/>
                  </a:lnTo>
                  <a:lnTo>
                    <a:pt x="492" y="182"/>
                  </a:lnTo>
                  <a:lnTo>
                    <a:pt x="477" y="182"/>
                  </a:lnTo>
                  <a:lnTo>
                    <a:pt x="464" y="190"/>
                  </a:lnTo>
                  <a:lnTo>
                    <a:pt x="456" y="203"/>
                  </a:lnTo>
                  <a:lnTo>
                    <a:pt x="444" y="211"/>
                  </a:lnTo>
                  <a:lnTo>
                    <a:pt x="436" y="234"/>
                  </a:lnTo>
                  <a:lnTo>
                    <a:pt x="428" y="248"/>
                  </a:lnTo>
                  <a:lnTo>
                    <a:pt x="425" y="263"/>
                  </a:lnTo>
                  <a:lnTo>
                    <a:pt x="425" y="271"/>
                  </a:lnTo>
                  <a:lnTo>
                    <a:pt x="428" y="276"/>
                  </a:lnTo>
                  <a:lnTo>
                    <a:pt x="428" y="284"/>
                  </a:lnTo>
                  <a:lnTo>
                    <a:pt x="433" y="287"/>
                  </a:lnTo>
                  <a:lnTo>
                    <a:pt x="405" y="307"/>
                  </a:lnTo>
                  <a:lnTo>
                    <a:pt x="400" y="284"/>
                  </a:lnTo>
                  <a:lnTo>
                    <a:pt x="396" y="268"/>
                  </a:lnTo>
                  <a:lnTo>
                    <a:pt x="392" y="254"/>
                  </a:lnTo>
                  <a:lnTo>
                    <a:pt x="392" y="234"/>
                  </a:lnTo>
                  <a:lnTo>
                    <a:pt x="392" y="226"/>
                  </a:lnTo>
                  <a:lnTo>
                    <a:pt x="396" y="206"/>
                  </a:lnTo>
                  <a:lnTo>
                    <a:pt x="400" y="195"/>
                  </a:lnTo>
                  <a:lnTo>
                    <a:pt x="400" y="182"/>
                  </a:lnTo>
                  <a:lnTo>
                    <a:pt x="408" y="170"/>
                  </a:lnTo>
                  <a:lnTo>
                    <a:pt x="411" y="158"/>
                  </a:lnTo>
                  <a:lnTo>
                    <a:pt x="420" y="142"/>
                  </a:lnTo>
                  <a:lnTo>
                    <a:pt x="428" y="134"/>
                  </a:lnTo>
                  <a:lnTo>
                    <a:pt x="441" y="125"/>
                  </a:lnTo>
                  <a:lnTo>
                    <a:pt x="448" y="117"/>
                  </a:lnTo>
                  <a:lnTo>
                    <a:pt x="461" y="109"/>
                  </a:lnTo>
                  <a:lnTo>
                    <a:pt x="472" y="106"/>
                  </a:lnTo>
                  <a:lnTo>
                    <a:pt x="484" y="94"/>
                  </a:lnTo>
                  <a:lnTo>
                    <a:pt x="492" y="89"/>
                  </a:lnTo>
                  <a:lnTo>
                    <a:pt x="506" y="89"/>
                  </a:lnTo>
                  <a:lnTo>
                    <a:pt x="525" y="89"/>
                  </a:lnTo>
                  <a:lnTo>
                    <a:pt x="529" y="89"/>
                  </a:lnTo>
                  <a:lnTo>
                    <a:pt x="545" y="89"/>
                  </a:lnTo>
                  <a:lnTo>
                    <a:pt x="553" y="89"/>
                  </a:lnTo>
                  <a:lnTo>
                    <a:pt x="557" y="94"/>
                  </a:lnTo>
                  <a:lnTo>
                    <a:pt x="565" y="102"/>
                  </a:lnTo>
                  <a:lnTo>
                    <a:pt x="573" y="106"/>
                  </a:lnTo>
                  <a:lnTo>
                    <a:pt x="586" y="109"/>
                  </a:lnTo>
                  <a:lnTo>
                    <a:pt x="590" y="109"/>
                  </a:lnTo>
                  <a:lnTo>
                    <a:pt x="610" y="122"/>
                  </a:lnTo>
                  <a:lnTo>
                    <a:pt x="623" y="134"/>
                  </a:lnTo>
                  <a:lnTo>
                    <a:pt x="634" y="145"/>
                  </a:lnTo>
                  <a:lnTo>
                    <a:pt x="646" y="170"/>
                  </a:lnTo>
                  <a:lnTo>
                    <a:pt x="662" y="125"/>
                  </a:lnTo>
                  <a:lnTo>
                    <a:pt x="687" y="94"/>
                  </a:lnTo>
                  <a:lnTo>
                    <a:pt x="719" y="61"/>
                  </a:lnTo>
                  <a:lnTo>
                    <a:pt x="747" y="41"/>
                  </a:lnTo>
                  <a:lnTo>
                    <a:pt x="796" y="25"/>
                  </a:lnTo>
                  <a:lnTo>
                    <a:pt x="841" y="8"/>
                  </a:lnTo>
                  <a:lnTo>
                    <a:pt x="894" y="5"/>
                  </a:lnTo>
                  <a:lnTo>
                    <a:pt x="953" y="0"/>
                  </a:lnTo>
                  <a:lnTo>
                    <a:pt x="1031" y="0"/>
                  </a:lnTo>
                </a:path>
              </a:pathLst>
            </a:custGeom>
            <a:solidFill>
              <a:srgbClr val="0000FF"/>
            </a:solidFill>
            <a:ln w="1270">
              <a:solidFill>
                <a:srgbClr val="808080"/>
              </a:solidFill>
              <a:prstDash val="solid"/>
              <a:round/>
              <a:headEnd/>
              <a:tailEnd/>
            </a:ln>
          </p:spPr>
          <p:txBody>
            <a:bodyPr/>
            <a:lstStyle/>
            <a:p>
              <a:endParaRPr lang="en-US"/>
            </a:p>
          </p:txBody>
        </p:sp>
        <p:sp>
          <p:nvSpPr>
            <p:cNvPr id="31859" name="Freeform 115"/>
            <p:cNvSpPr>
              <a:spLocks/>
            </p:cNvSpPr>
            <p:nvPr/>
          </p:nvSpPr>
          <p:spPr bwMode="auto">
            <a:xfrm>
              <a:off x="2154" y="15304"/>
              <a:ext cx="150" cy="147"/>
            </a:xfrm>
            <a:custGeom>
              <a:avLst/>
              <a:gdLst/>
              <a:ahLst/>
              <a:cxnLst>
                <a:cxn ang="0">
                  <a:pos x="0" y="266"/>
                </a:cxn>
                <a:cxn ang="0">
                  <a:pos x="20" y="255"/>
                </a:cxn>
                <a:cxn ang="0">
                  <a:pos x="42" y="246"/>
                </a:cxn>
                <a:cxn ang="0">
                  <a:pos x="53" y="238"/>
                </a:cxn>
                <a:cxn ang="0">
                  <a:pos x="78" y="230"/>
                </a:cxn>
                <a:cxn ang="0">
                  <a:pos x="90" y="222"/>
                </a:cxn>
                <a:cxn ang="0">
                  <a:pos x="101" y="210"/>
                </a:cxn>
                <a:cxn ang="0">
                  <a:pos x="110" y="198"/>
                </a:cxn>
                <a:cxn ang="0">
                  <a:pos x="126" y="190"/>
                </a:cxn>
                <a:cxn ang="0">
                  <a:pos x="138" y="182"/>
                </a:cxn>
                <a:cxn ang="0">
                  <a:pos x="146" y="177"/>
                </a:cxn>
                <a:cxn ang="0">
                  <a:pos x="154" y="165"/>
                </a:cxn>
                <a:cxn ang="0">
                  <a:pos x="162" y="154"/>
                </a:cxn>
                <a:cxn ang="0">
                  <a:pos x="166" y="146"/>
                </a:cxn>
                <a:cxn ang="0">
                  <a:pos x="179" y="121"/>
                </a:cxn>
                <a:cxn ang="0">
                  <a:pos x="182" y="109"/>
                </a:cxn>
                <a:cxn ang="0">
                  <a:pos x="187" y="98"/>
                </a:cxn>
                <a:cxn ang="0">
                  <a:pos x="195" y="84"/>
                </a:cxn>
                <a:cxn ang="0">
                  <a:pos x="207" y="68"/>
                </a:cxn>
                <a:cxn ang="0">
                  <a:pos x="215" y="56"/>
                </a:cxn>
                <a:cxn ang="0">
                  <a:pos x="223" y="40"/>
                </a:cxn>
                <a:cxn ang="0">
                  <a:pos x="227" y="28"/>
                </a:cxn>
                <a:cxn ang="0">
                  <a:pos x="235" y="20"/>
                </a:cxn>
                <a:cxn ang="0">
                  <a:pos x="243" y="12"/>
                </a:cxn>
                <a:cxn ang="0">
                  <a:pos x="252" y="4"/>
                </a:cxn>
                <a:cxn ang="0">
                  <a:pos x="263" y="0"/>
                </a:cxn>
                <a:cxn ang="0">
                  <a:pos x="202" y="4"/>
                </a:cxn>
                <a:cxn ang="0">
                  <a:pos x="151" y="12"/>
                </a:cxn>
                <a:cxn ang="0">
                  <a:pos x="101" y="32"/>
                </a:cxn>
                <a:cxn ang="0">
                  <a:pos x="70" y="56"/>
                </a:cxn>
                <a:cxn ang="0">
                  <a:pos x="42" y="93"/>
                </a:cxn>
                <a:cxn ang="0">
                  <a:pos x="17" y="146"/>
                </a:cxn>
                <a:cxn ang="0">
                  <a:pos x="5" y="182"/>
                </a:cxn>
                <a:cxn ang="0">
                  <a:pos x="0" y="238"/>
                </a:cxn>
                <a:cxn ang="0">
                  <a:pos x="0" y="266"/>
                </a:cxn>
              </a:cxnLst>
              <a:rect l="0" t="0" r="r" b="b"/>
              <a:pathLst>
                <a:path w="263" h="266">
                  <a:moveTo>
                    <a:pt x="0" y="266"/>
                  </a:moveTo>
                  <a:lnTo>
                    <a:pt x="20" y="255"/>
                  </a:lnTo>
                  <a:lnTo>
                    <a:pt x="42" y="246"/>
                  </a:lnTo>
                  <a:lnTo>
                    <a:pt x="53" y="238"/>
                  </a:lnTo>
                  <a:lnTo>
                    <a:pt x="78" y="230"/>
                  </a:lnTo>
                  <a:lnTo>
                    <a:pt x="90" y="222"/>
                  </a:lnTo>
                  <a:lnTo>
                    <a:pt x="101" y="210"/>
                  </a:lnTo>
                  <a:lnTo>
                    <a:pt x="110" y="198"/>
                  </a:lnTo>
                  <a:lnTo>
                    <a:pt x="126" y="190"/>
                  </a:lnTo>
                  <a:lnTo>
                    <a:pt x="138" y="182"/>
                  </a:lnTo>
                  <a:lnTo>
                    <a:pt x="146" y="177"/>
                  </a:lnTo>
                  <a:lnTo>
                    <a:pt x="154" y="165"/>
                  </a:lnTo>
                  <a:lnTo>
                    <a:pt x="162" y="154"/>
                  </a:lnTo>
                  <a:lnTo>
                    <a:pt x="166" y="146"/>
                  </a:lnTo>
                  <a:lnTo>
                    <a:pt x="179" y="121"/>
                  </a:lnTo>
                  <a:lnTo>
                    <a:pt x="182" y="109"/>
                  </a:lnTo>
                  <a:lnTo>
                    <a:pt x="187" y="98"/>
                  </a:lnTo>
                  <a:lnTo>
                    <a:pt x="195" y="84"/>
                  </a:lnTo>
                  <a:lnTo>
                    <a:pt x="207" y="68"/>
                  </a:lnTo>
                  <a:lnTo>
                    <a:pt x="215" y="56"/>
                  </a:lnTo>
                  <a:lnTo>
                    <a:pt x="223" y="40"/>
                  </a:lnTo>
                  <a:lnTo>
                    <a:pt x="227" y="28"/>
                  </a:lnTo>
                  <a:lnTo>
                    <a:pt x="235" y="20"/>
                  </a:lnTo>
                  <a:lnTo>
                    <a:pt x="243" y="12"/>
                  </a:lnTo>
                  <a:lnTo>
                    <a:pt x="252" y="4"/>
                  </a:lnTo>
                  <a:lnTo>
                    <a:pt x="263" y="0"/>
                  </a:lnTo>
                  <a:lnTo>
                    <a:pt x="202" y="4"/>
                  </a:lnTo>
                  <a:lnTo>
                    <a:pt x="151" y="12"/>
                  </a:lnTo>
                  <a:lnTo>
                    <a:pt x="101" y="32"/>
                  </a:lnTo>
                  <a:lnTo>
                    <a:pt x="70" y="56"/>
                  </a:lnTo>
                  <a:lnTo>
                    <a:pt x="42" y="93"/>
                  </a:lnTo>
                  <a:lnTo>
                    <a:pt x="17" y="146"/>
                  </a:lnTo>
                  <a:lnTo>
                    <a:pt x="5" y="182"/>
                  </a:lnTo>
                  <a:lnTo>
                    <a:pt x="0" y="238"/>
                  </a:lnTo>
                  <a:lnTo>
                    <a:pt x="0" y="266"/>
                  </a:lnTo>
                  <a:close/>
                </a:path>
              </a:pathLst>
            </a:custGeom>
            <a:solidFill>
              <a:srgbClr val="FFFFFF"/>
            </a:solidFill>
            <a:ln w="9525">
              <a:solidFill>
                <a:srgbClr val="808080"/>
              </a:solidFill>
              <a:round/>
              <a:headEnd/>
              <a:tailEnd/>
            </a:ln>
          </p:spPr>
          <p:txBody>
            <a:bodyPr/>
            <a:lstStyle/>
            <a:p>
              <a:endParaRPr lang="en-US"/>
            </a:p>
          </p:txBody>
        </p:sp>
        <p:sp>
          <p:nvSpPr>
            <p:cNvPr id="31860" name="Freeform 116"/>
            <p:cNvSpPr>
              <a:spLocks/>
            </p:cNvSpPr>
            <p:nvPr/>
          </p:nvSpPr>
          <p:spPr bwMode="auto">
            <a:xfrm>
              <a:off x="2154" y="15304"/>
              <a:ext cx="150" cy="147"/>
            </a:xfrm>
            <a:custGeom>
              <a:avLst/>
              <a:gdLst/>
              <a:ahLst/>
              <a:cxnLst>
                <a:cxn ang="0">
                  <a:pos x="0" y="266"/>
                </a:cxn>
                <a:cxn ang="0">
                  <a:pos x="0" y="266"/>
                </a:cxn>
                <a:cxn ang="0">
                  <a:pos x="20" y="255"/>
                </a:cxn>
                <a:cxn ang="0">
                  <a:pos x="42" y="246"/>
                </a:cxn>
                <a:cxn ang="0">
                  <a:pos x="53" y="238"/>
                </a:cxn>
                <a:cxn ang="0">
                  <a:pos x="78" y="230"/>
                </a:cxn>
                <a:cxn ang="0">
                  <a:pos x="90" y="222"/>
                </a:cxn>
                <a:cxn ang="0">
                  <a:pos x="101" y="210"/>
                </a:cxn>
                <a:cxn ang="0">
                  <a:pos x="110" y="198"/>
                </a:cxn>
                <a:cxn ang="0">
                  <a:pos x="126" y="190"/>
                </a:cxn>
                <a:cxn ang="0">
                  <a:pos x="138" y="182"/>
                </a:cxn>
                <a:cxn ang="0">
                  <a:pos x="146" y="177"/>
                </a:cxn>
                <a:cxn ang="0">
                  <a:pos x="154" y="165"/>
                </a:cxn>
                <a:cxn ang="0">
                  <a:pos x="162" y="154"/>
                </a:cxn>
                <a:cxn ang="0">
                  <a:pos x="166" y="146"/>
                </a:cxn>
                <a:cxn ang="0">
                  <a:pos x="179" y="121"/>
                </a:cxn>
                <a:cxn ang="0">
                  <a:pos x="182" y="109"/>
                </a:cxn>
                <a:cxn ang="0">
                  <a:pos x="187" y="98"/>
                </a:cxn>
                <a:cxn ang="0">
                  <a:pos x="195" y="84"/>
                </a:cxn>
                <a:cxn ang="0">
                  <a:pos x="207" y="68"/>
                </a:cxn>
                <a:cxn ang="0">
                  <a:pos x="215" y="56"/>
                </a:cxn>
                <a:cxn ang="0">
                  <a:pos x="223" y="40"/>
                </a:cxn>
                <a:cxn ang="0">
                  <a:pos x="227" y="28"/>
                </a:cxn>
                <a:cxn ang="0">
                  <a:pos x="235" y="20"/>
                </a:cxn>
                <a:cxn ang="0">
                  <a:pos x="243" y="12"/>
                </a:cxn>
                <a:cxn ang="0">
                  <a:pos x="252" y="4"/>
                </a:cxn>
                <a:cxn ang="0">
                  <a:pos x="263" y="0"/>
                </a:cxn>
                <a:cxn ang="0">
                  <a:pos x="202" y="4"/>
                </a:cxn>
                <a:cxn ang="0">
                  <a:pos x="151" y="12"/>
                </a:cxn>
                <a:cxn ang="0">
                  <a:pos x="101" y="32"/>
                </a:cxn>
                <a:cxn ang="0">
                  <a:pos x="70" y="56"/>
                </a:cxn>
                <a:cxn ang="0">
                  <a:pos x="42" y="93"/>
                </a:cxn>
                <a:cxn ang="0">
                  <a:pos x="17" y="146"/>
                </a:cxn>
                <a:cxn ang="0">
                  <a:pos x="5" y="182"/>
                </a:cxn>
                <a:cxn ang="0">
                  <a:pos x="0" y="238"/>
                </a:cxn>
                <a:cxn ang="0">
                  <a:pos x="0" y="266"/>
                </a:cxn>
              </a:cxnLst>
              <a:rect l="0" t="0" r="r" b="b"/>
              <a:pathLst>
                <a:path w="263" h="266">
                  <a:moveTo>
                    <a:pt x="0" y="266"/>
                  </a:moveTo>
                  <a:lnTo>
                    <a:pt x="0" y="266"/>
                  </a:lnTo>
                  <a:lnTo>
                    <a:pt x="20" y="255"/>
                  </a:lnTo>
                  <a:lnTo>
                    <a:pt x="42" y="246"/>
                  </a:lnTo>
                  <a:lnTo>
                    <a:pt x="53" y="238"/>
                  </a:lnTo>
                  <a:lnTo>
                    <a:pt x="78" y="230"/>
                  </a:lnTo>
                  <a:lnTo>
                    <a:pt x="90" y="222"/>
                  </a:lnTo>
                  <a:lnTo>
                    <a:pt x="101" y="210"/>
                  </a:lnTo>
                  <a:lnTo>
                    <a:pt x="110" y="198"/>
                  </a:lnTo>
                  <a:lnTo>
                    <a:pt x="126" y="190"/>
                  </a:lnTo>
                  <a:lnTo>
                    <a:pt x="138" y="182"/>
                  </a:lnTo>
                  <a:lnTo>
                    <a:pt x="146" y="177"/>
                  </a:lnTo>
                  <a:lnTo>
                    <a:pt x="154" y="165"/>
                  </a:lnTo>
                  <a:lnTo>
                    <a:pt x="162" y="154"/>
                  </a:lnTo>
                  <a:lnTo>
                    <a:pt x="166" y="146"/>
                  </a:lnTo>
                  <a:lnTo>
                    <a:pt x="179" y="121"/>
                  </a:lnTo>
                  <a:lnTo>
                    <a:pt x="182" y="109"/>
                  </a:lnTo>
                  <a:lnTo>
                    <a:pt x="187" y="98"/>
                  </a:lnTo>
                  <a:lnTo>
                    <a:pt x="195" y="84"/>
                  </a:lnTo>
                  <a:lnTo>
                    <a:pt x="207" y="68"/>
                  </a:lnTo>
                  <a:lnTo>
                    <a:pt x="215" y="56"/>
                  </a:lnTo>
                  <a:lnTo>
                    <a:pt x="223" y="40"/>
                  </a:lnTo>
                  <a:lnTo>
                    <a:pt x="227" y="28"/>
                  </a:lnTo>
                  <a:lnTo>
                    <a:pt x="235" y="20"/>
                  </a:lnTo>
                  <a:lnTo>
                    <a:pt x="243" y="12"/>
                  </a:lnTo>
                  <a:lnTo>
                    <a:pt x="252" y="4"/>
                  </a:lnTo>
                  <a:lnTo>
                    <a:pt x="263" y="0"/>
                  </a:lnTo>
                  <a:lnTo>
                    <a:pt x="202" y="4"/>
                  </a:lnTo>
                  <a:lnTo>
                    <a:pt x="151" y="12"/>
                  </a:lnTo>
                  <a:lnTo>
                    <a:pt x="101" y="32"/>
                  </a:lnTo>
                  <a:lnTo>
                    <a:pt x="70" y="56"/>
                  </a:lnTo>
                  <a:lnTo>
                    <a:pt x="42" y="93"/>
                  </a:lnTo>
                  <a:lnTo>
                    <a:pt x="17" y="146"/>
                  </a:lnTo>
                  <a:lnTo>
                    <a:pt x="5" y="182"/>
                  </a:lnTo>
                  <a:lnTo>
                    <a:pt x="0" y="238"/>
                  </a:lnTo>
                  <a:lnTo>
                    <a:pt x="0" y="266"/>
                  </a:lnTo>
                </a:path>
              </a:pathLst>
            </a:custGeom>
            <a:noFill/>
            <a:ln w="1270">
              <a:solidFill>
                <a:srgbClr val="808080"/>
              </a:solidFill>
              <a:prstDash val="solid"/>
              <a:round/>
              <a:headEnd/>
              <a:tailEnd/>
            </a:ln>
          </p:spPr>
          <p:txBody>
            <a:bodyPr/>
            <a:lstStyle/>
            <a:p>
              <a:endParaRPr lang="en-US"/>
            </a:p>
          </p:txBody>
        </p:sp>
        <p:sp>
          <p:nvSpPr>
            <p:cNvPr id="31861" name="Freeform 117"/>
            <p:cNvSpPr>
              <a:spLocks/>
            </p:cNvSpPr>
            <p:nvPr/>
          </p:nvSpPr>
          <p:spPr bwMode="auto">
            <a:xfrm>
              <a:off x="10182" y="14870"/>
              <a:ext cx="752" cy="760"/>
            </a:xfrm>
            <a:custGeom>
              <a:avLst/>
              <a:gdLst/>
              <a:ahLst/>
              <a:cxnLst>
                <a:cxn ang="0">
                  <a:pos x="522" y="1031"/>
                </a:cxn>
                <a:cxn ang="0">
                  <a:pos x="198" y="1177"/>
                </a:cxn>
                <a:cxn ang="0">
                  <a:pos x="332" y="830"/>
                </a:cxn>
                <a:cxn ang="0">
                  <a:pos x="0" y="684"/>
                </a:cxn>
                <a:cxn ang="0">
                  <a:pos x="332" y="554"/>
                </a:cxn>
                <a:cxn ang="0">
                  <a:pos x="198" y="204"/>
                </a:cxn>
                <a:cxn ang="0">
                  <a:pos x="522" y="344"/>
                </a:cxn>
                <a:cxn ang="0">
                  <a:pos x="651" y="0"/>
                </a:cxn>
                <a:cxn ang="0">
                  <a:pos x="796" y="344"/>
                </a:cxn>
                <a:cxn ang="0">
                  <a:pos x="1123" y="204"/>
                </a:cxn>
                <a:cxn ang="0">
                  <a:pos x="986" y="554"/>
                </a:cxn>
                <a:cxn ang="0">
                  <a:pos x="1318" y="684"/>
                </a:cxn>
                <a:cxn ang="0">
                  <a:pos x="986" y="830"/>
                </a:cxn>
                <a:cxn ang="0">
                  <a:pos x="1123" y="1177"/>
                </a:cxn>
                <a:cxn ang="0">
                  <a:pos x="796" y="1031"/>
                </a:cxn>
                <a:cxn ang="0">
                  <a:pos x="651" y="1378"/>
                </a:cxn>
                <a:cxn ang="0">
                  <a:pos x="522" y="1031"/>
                </a:cxn>
              </a:cxnLst>
              <a:rect l="0" t="0" r="r" b="b"/>
              <a:pathLst>
                <a:path w="1318" h="1378">
                  <a:moveTo>
                    <a:pt x="522" y="1031"/>
                  </a:moveTo>
                  <a:lnTo>
                    <a:pt x="198" y="1177"/>
                  </a:lnTo>
                  <a:lnTo>
                    <a:pt x="332" y="830"/>
                  </a:lnTo>
                  <a:lnTo>
                    <a:pt x="0" y="684"/>
                  </a:lnTo>
                  <a:lnTo>
                    <a:pt x="332" y="554"/>
                  </a:lnTo>
                  <a:lnTo>
                    <a:pt x="198" y="204"/>
                  </a:lnTo>
                  <a:lnTo>
                    <a:pt x="522" y="344"/>
                  </a:lnTo>
                  <a:lnTo>
                    <a:pt x="651" y="0"/>
                  </a:lnTo>
                  <a:lnTo>
                    <a:pt x="796" y="344"/>
                  </a:lnTo>
                  <a:lnTo>
                    <a:pt x="1123" y="204"/>
                  </a:lnTo>
                  <a:lnTo>
                    <a:pt x="986" y="554"/>
                  </a:lnTo>
                  <a:lnTo>
                    <a:pt x="1318" y="684"/>
                  </a:lnTo>
                  <a:lnTo>
                    <a:pt x="986" y="830"/>
                  </a:lnTo>
                  <a:lnTo>
                    <a:pt x="1123" y="1177"/>
                  </a:lnTo>
                  <a:lnTo>
                    <a:pt x="796" y="1031"/>
                  </a:lnTo>
                  <a:lnTo>
                    <a:pt x="651" y="1378"/>
                  </a:lnTo>
                  <a:lnTo>
                    <a:pt x="522" y="1031"/>
                  </a:lnTo>
                  <a:close/>
                </a:path>
              </a:pathLst>
            </a:custGeom>
            <a:solidFill>
              <a:srgbClr val="DD3832"/>
            </a:solidFill>
            <a:ln w="9525">
              <a:solidFill>
                <a:srgbClr val="808080"/>
              </a:solidFill>
              <a:round/>
              <a:headEnd/>
              <a:tailEnd/>
            </a:ln>
          </p:spPr>
          <p:txBody>
            <a:bodyPr/>
            <a:lstStyle/>
            <a:p>
              <a:endParaRPr lang="en-US"/>
            </a:p>
          </p:txBody>
        </p:sp>
        <p:sp>
          <p:nvSpPr>
            <p:cNvPr id="31862" name="Freeform 118"/>
            <p:cNvSpPr>
              <a:spLocks/>
            </p:cNvSpPr>
            <p:nvPr/>
          </p:nvSpPr>
          <p:spPr bwMode="auto">
            <a:xfrm>
              <a:off x="10338" y="15248"/>
              <a:ext cx="217" cy="222"/>
            </a:xfrm>
            <a:custGeom>
              <a:avLst/>
              <a:gdLst/>
              <a:ahLst/>
              <a:cxnLst>
                <a:cxn ang="0">
                  <a:pos x="271" y="286"/>
                </a:cxn>
                <a:cxn ang="0">
                  <a:pos x="380" y="0"/>
                </a:cxn>
                <a:cxn ang="0">
                  <a:pos x="0" y="404"/>
                </a:cxn>
                <a:cxn ang="0">
                  <a:pos x="271" y="286"/>
                </a:cxn>
              </a:cxnLst>
              <a:rect l="0" t="0" r="r" b="b"/>
              <a:pathLst>
                <a:path w="380" h="404">
                  <a:moveTo>
                    <a:pt x="271" y="286"/>
                  </a:moveTo>
                  <a:lnTo>
                    <a:pt x="380" y="0"/>
                  </a:lnTo>
                  <a:lnTo>
                    <a:pt x="0" y="404"/>
                  </a:lnTo>
                  <a:lnTo>
                    <a:pt x="271" y="286"/>
                  </a:lnTo>
                  <a:close/>
                </a:path>
              </a:pathLst>
            </a:custGeom>
            <a:solidFill>
              <a:srgbClr val="DD3832"/>
            </a:solidFill>
            <a:ln w="9525">
              <a:solidFill>
                <a:srgbClr val="808080"/>
              </a:solidFill>
              <a:round/>
              <a:headEnd/>
              <a:tailEnd/>
            </a:ln>
          </p:spPr>
          <p:txBody>
            <a:bodyPr/>
            <a:lstStyle/>
            <a:p>
              <a:endParaRPr lang="en-US"/>
            </a:p>
          </p:txBody>
        </p:sp>
        <p:sp>
          <p:nvSpPr>
            <p:cNvPr id="31863" name="Freeform 119"/>
            <p:cNvSpPr>
              <a:spLocks/>
            </p:cNvSpPr>
            <p:nvPr/>
          </p:nvSpPr>
          <p:spPr bwMode="auto">
            <a:xfrm>
              <a:off x="10248" y="15248"/>
              <a:ext cx="307" cy="65"/>
            </a:xfrm>
            <a:custGeom>
              <a:avLst/>
              <a:gdLst/>
              <a:ahLst/>
              <a:cxnLst>
                <a:cxn ang="0">
                  <a:pos x="274" y="118"/>
                </a:cxn>
                <a:cxn ang="0">
                  <a:pos x="537" y="0"/>
                </a:cxn>
                <a:cxn ang="0">
                  <a:pos x="0" y="0"/>
                </a:cxn>
                <a:cxn ang="0">
                  <a:pos x="274" y="118"/>
                </a:cxn>
              </a:cxnLst>
              <a:rect l="0" t="0" r="r" b="b"/>
              <a:pathLst>
                <a:path w="537" h="118">
                  <a:moveTo>
                    <a:pt x="274" y="118"/>
                  </a:moveTo>
                  <a:lnTo>
                    <a:pt x="537" y="0"/>
                  </a:lnTo>
                  <a:lnTo>
                    <a:pt x="0" y="0"/>
                  </a:lnTo>
                  <a:lnTo>
                    <a:pt x="274" y="118"/>
                  </a:lnTo>
                  <a:close/>
                </a:path>
              </a:pathLst>
            </a:custGeom>
            <a:solidFill>
              <a:srgbClr val="DD3832"/>
            </a:solidFill>
            <a:ln w="9525">
              <a:solidFill>
                <a:srgbClr val="808080"/>
              </a:solidFill>
              <a:round/>
              <a:headEnd/>
              <a:tailEnd/>
            </a:ln>
          </p:spPr>
          <p:txBody>
            <a:bodyPr/>
            <a:lstStyle/>
            <a:p>
              <a:endParaRPr lang="en-US"/>
            </a:p>
          </p:txBody>
        </p:sp>
        <p:sp>
          <p:nvSpPr>
            <p:cNvPr id="31864" name="Freeform 120"/>
            <p:cNvSpPr>
              <a:spLocks/>
            </p:cNvSpPr>
            <p:nvPr/>
          </p:nvSpPr>
          <p:spPr bwMode="auto">
            <a:xfrm>
              <a:off x="10338" y="15026"/>
              <a:ext cx="217" cy="226"/>
            </a:xfrm>
            <a:custGeom>
              <a:avLst/>
              <a:gdLst/>
              <a:ahLst/>
              <a:cxnLst>
                <a:cxn ang="0">
                  <a:pos x="114" y="284"/>
                </a:cxn>
                <a:cxn ang="0">
                  <a:pos x="380" y="410"/>
                </a:cxn>
                <a:cxn ang="0">
                  <a:pos x="0" y="0"/>
                </a:cxn>
                <a:cxn ang="0">
                  <a:pos x="114" y="284"/>
                </a:cxn>
              </a:cxnLst>
              <a:rect l="0" t="0" r="r" b="b"/>
              <a:pathLst>
                <a:path w="380" h="410">
                  <a:moveTo>
                    <a:pt x="114" y="284"/>
                  </a:moveTo>
                  <a:lnTo>
                    <a:pt x="380" y="410"/>
                  </a:lnTo>
                  <a:lnTo>
                    <a:pt x="0" y="0"/>
                  </a:lnTo>
                  <a:lnTo>
                    <a:pt x="114" y="284"/>
                  </a:lnTo>
                  <a:close/>
                </a:path>
              </a:pathLst>
            </a:custGeom>
            <a:solidFill>
              <a:srgbClr val="DD3832"/>
            </a:solidFill>
            <a:ln w="9525">
              <a:solidFill>
                <a:srgbClr val="808080"/>
              </a:solidFill>
              <a:round/>
              <a:headEnd/>
              <a:tailEnd/>
            </a:ln>
          </p:spPr>
          <p:txBody>
            <a:bodyPr/>
            <a:lstStyle/>
            <a:p>
              <a:endParaRPr lang="en-US"/>
            </a:p>
          </p:txBody>
        </p:sp>
        <p:sp>
          <p:nvSpPr>
            <p:cNvPr id="31865" name="Freeform 121"/>
            <p:cNvSpPr>
              <a:spLocks/>
            </p:cNvSpPr>
            <p:nvPr/>
          </p:nvSpPr>
          <p:spPr bwMode="auto">
            <a:xfrm>
              <a:off x="10496" y="14933"/>
              <a:ext cx="59" cy="315"/>
            </a:xfrm>
            <a:custGeom>
              <a:avLst/>
              <a:gdLst/>
              <a:ahLst/>
              <a:cxnLst>
                <a:cxn ang="0">
                  <a:pos x="0" y="291"/>
                </a:cxn>
                <a:cxn ang="0">
                  <a:pos x="104" y="570"/>
                </a:cxn>
                <a:cxn ang="0">
                  <a:pos x="104" y="0"/>
                </a:cxn>
                <a:cxn ang="0">
                  <a:pos x="0" y="291"/>
                </a:cxn>
              </a:cxnLst>
              <a:rect l="0" t="0" r="r" b="b"/>
              <a:pathLst>
                <a:path w="104" h="570">
                  <a:moveTo>
                    <a:pt x="0" y="291"/>
                  </a:moveTo>
                  <a:lnTo>
                    <a:pt x="104" y="570"/>
                  </a:lnTo>
                  <a:lnTo>
                    <a:pt x="104" y="0"/>
                  </a:lnTo>
                  <a:lnTo>
                    <a:pt x="0" y="291"/>
                  </a:lnTo>
                  <a:close/>
                </a:path>
              </a:pathLst>
            </a:custGeom>
            <a:solidFill>
              <a:srgbClr val="DD3832"/>
            </a:solidFill>
            <a:ln w="9525">
              <a:solidFill>
                <a:srgbClr val="808080"/>
              </a:solidFill>
              <a:round/>
              <a:headEnd/>
              <a:tailEnd/>
            </a:ln>
          </p:spPr>
          <p:txBody>
            <a:bodyPr/>
            <a:lstStyle/>
            <a:p>
              <a:endParaRPr lang="en-US"/>
            </a:p>
          </p:txBody>
        </p:sp>
        <p:sp>
          <p:nvSpPr>
            <p:cNvPr id="31866" name="Freeform 122"/>
            <p:cNvSpPr>
              <a:spLocks/>
            </p:cNvSpPr>
            <p:nvPr/>
          </p:nvSpPr>
          <p:spPr bwMode="auto">
            <a:xfrm>
              <a:off x="10555" y="15026"/>
              <a:ext cx="219" cy="226"/>
            </a:xfrm>
            <a:custGeom>
              <a:avLst/>
              <a:gdLst/>
              <a:ahLst/>
              <a:cxnLst>
                <a:cxn ang="0">
                  <a:pos x="117" y="122"/>
                </a:cxn>
                <a:cxn ang="0">
                  <a:pos x="0" y="410"/>
                </a:cxn>
                <a:cxn ang="0">
                  <a:pos x="385" y="0"/>
                </a:cxn>
                <a:cxn ang="0">
                  <a:pos x="117" y="122"/>
                </a:cxn>
              </a:cxnLst>
              <a:rect l="0" t="0" r="r" b="b"/>
              <a:pathLst>
                <a:path w="385" h="410">
                  <a:moveTo>
                    <a:pt x="117" y="122"/>
                  </a:moveTo>
                  <a:lnTo>
                    <a:pt x="0" y="410"/>
                  </a:lnTo>
                  <a:lnTo>
                    <a:pt x="385" y="0"/>
                  </a:lnTo>
                  <a:lnTo>
                    <a:pt x="117" y="122"/>
                  </a:lnTo>
                  <a:close/>
                </a:path>
              </a:pathLst>
            </a:custGeom>
            <a:solidFill>
              <a:srgbClr val="DD3832"/>
            </a:solidFill>
            <a:ln w="9525">
              <a:solidFill>
                <a:srgbClr val="808080"/>
              </a:solidFill>
              <a:round/>
              <a:headEnd/>
              <a:tailEnd/>
            </a:ln>
          </p:spPr>
          <p:txBody>
            <a:bodyPr/>
            <a:lstStyle/>
            <a:p>
              <a:endParaRPr lang="en-US"/>
            </a:p>
          </p:txBody>
        </p:sp>
        <p:sp>
          <p:nvSpPr>
            <p:cNvPr id="31867" name="Freeform 123"/>
            <p:cNvSpPr>
              <a:spLocks/>
            </p:cNvSpPr>
            <p:nvPr/>
          </p:nvSpPr>
          <p:spPr bwMode="auto">
            <a:xfrm>
              <a:off x="10555" y="15188"/>
              <a:ext cx="312" cy="66"/>
            </a:xfrm>
            <a:custGeom>
              <a:avLst/>
              <a:gdLst/>
              <a:ahLst/>
              <a:cxnLst>
                <a:cxn ang="0">
                  <a:pos x="271" y="0"/>
                </a:cxn>
                <a:cxn ang="0">
                  <a:pos x="0" y="121"/>
                </a:cxn>
                <a:cxn ang="0">
                  <a:pos x="547" y="121"/>
                </a:cxn>
                <a:cxn ang="0">
                  <a:pos x="271" y="0"/>
                </a:cxn>
              </a:cxnLst>
              <a:rect l="0" t="0" r="r" b="b"/>
              <a:pathLst>
                <a:path w="547" h="121">
                  <a:moveTo>
                    <a:pt x="271" y="0"/>
                  </a:moveTo>
                  <a:lnTo>
                    <a:pt x="0" y="121"/>
                  </a:lnTo>
                  <a:lnTo>
                    <a:pt x="547" y="121"/>
                  </a:lnTo>
                  <a:lnTo>
                    <a:pt x="271" y="0"/>
                  </a:lnTo>
                  <a:close/>
                </a:path>
              </a:pathLst>
            </a:custGeom>
            <a:solidFill>
              <a:srgbClr val="DD3832"/>
            </a:solidFill>
            <a:ln w="9525">
              <a:solidFill>
                <a:srgbClr val="808080"/>
              </a:solidFill>
              <a:round/>
              <a:headEnd/>
              <a:tailEnd/>
            </a:ln>
          </p:spPr>
          <p:txBody>
            <a:bodyPr/>
            <a:lstStyle/>
            <a:p>
              <a:endParaRPr lang="en-US"/>
            </a:p>
          </p:txBody>
        </p:sp>
        <p:sp>
          <p:nvSpPr>
            <p:cNvPr id="31868" name="Freeform 124"/>
            <p:cNvSpPr>
              <a:spLocks/>
            </p:cNvSpPr>
            <p:nvPr/>
          </p:nvSpPr>
          <p:spPr bwMode="auto">
            <a:xfrm>
              <a:off x="10555" y="15248"/>
              <a:ext cx="219" cy="222"/>
            </a:xfrm>
            <a:custGeom>
              <a:avLst/>
              <a:gdLst/>
              <a:ahLst/>
              <a:cxnLst>
                <a:cxn ang="0">
                  <a:pos x="271" y="124"/>
                </a:cxn>
                <a:cxn ang="0">
                  <a:pos x="0" y="0"/>
                </a:cxn>
                <a:cxn ang="0">
                  <a:pos x="385" y="404"/>
                </a:cxn>
                <a:cxn ang="0">
                  <a:pos x="271" y="124"/>
                </a:cxn>
              </a:cxnLst>
              <a:rect l="0" t="0" r="r" b="b"/>
              <a:pathLst>
                <a:path w="385" h="404">
                  <a:moveTo>
                    <a:pt x="271" y="124"/>
                  </a:moveTo>
                  <a:lnTo>
                    <a:pt x="0" y="0"/>
                  </a:lnTo>
                  <a:lnTo>
                    <a:pt x="385" y="404"/>
                  </a:lnTo>
                  <a:lnTo>
                    <a:pt x="271" y="124"/>
                  </a:lnTo>
                  <a:close/>
                </a:path>
              </a:pathLst>
            </a:custGeom>
            <a:solidFill>
              <a:srgbClr val="DD3832"/>
            </a:solidFill>
            <a:ln w="9525">
              <a:solidFill>
                <a:srgbClr val="808080"/>
              </a:solidFill>
              <a:round/>
              <a:headEnd/>
              <a:tailEnd/>
            </a:ln>
          </p:spPr>
          <p:txBody>
            <a:bodyPr/>
            <a:lstStyle/>
            <a:p>
              <a:endParaRPr lang="en-US"/>
            </a:p>
          </p:txBody>
        </p:sp>
        <p:sp>
          <p:nvSpPr>
            <p:cNvPr id="31869" name="Freeform 125"/>
            <p:cNvSpPr>
              <a:spLocks/>
            </p:cNvSpPr>
            <p:nvPr/>
          </p:nvSpPr>
          <p:spPr bwMode="auto">
            <a:xfrm>
              <a:off x="10555" y="15248"/>
              <a:ext cx="65" cy="316"/>
            </a:xfrm>
            <a:custGeom>
              <a:avLst/>
              <a:gdLst/>
              <a:ahLst/>
              <a:cxnLst>
                <a:cxn ang="0">
                  <a:pos x="114" y="291"/>
                </a:cxn>
                <a:cxn ang="0">
                  <a:pos x="0" y="0"/>
                </a:cxn>
                <a:cxn ang="0">
                  <a:pos x="0" y="574"/>
                </a:cxn>
                <a:cxn ang="0">
                  <a:pos x="114" y="291"/>
                </a:cxn>
              </a:cxnLst>
              <a:rect l="0" t="0" r="r" b="b"/>
              <a:pathLst>
                <a:path w="114" h="574">
                  <a:moveTo>
                    <a:pt x="114" y="291"/>
                  </a:moveTo>
                  <a:lnTo>
                    <a:pt x="0" y="0"/>
                  </a:lnTo>
                  <a:lnTo>
                    <a:pt x="0" y="574"/>
                  </a:lnTo>
                  <a:lnTo>
                    <a:pt x="114" y="291"/>
                  </a:lnTo>
                  <a:close/>
                </a:path>
              </a:pathLst>
            </a:custGeom>
            <a:solidFill>
              <a:srgbClr val="DD3832"/>
            </a:solidFill>
            <a:ln w="9525">
              <a:solidFill>
                <a:srgbClr val="808080"/>
              </a:solidFill>
              <a:round/>
              <a:headEnd/>
              <a:tailEnd/>
            </a:ln>
          </p:spPr>
          <p:txBody>
            <a:bodyPr/>
            <a:lstStyle/>
            <a:p>
              <a:endParaRPr lang="en-US"/>
            </a:p>
          </p:txBody>
        </p:sp>
        <p:sp>
          <p:nvSpPr>
            <p:cNvPr id="31870" name="Freeform 126"/>
            <p:cNvSpPr>
              <a:spLocks/>
            </p:cNvSpPr>
            <p:nvPr/>
          </p:nvSpPr>
          <p:spPr bwMode="auto">
            <a:xfrm>
              <a:off x="10182" y="14870"/>
              <a:ext cx="752" cy="760"/>
            </a:xfrm>
            <a:custGeom>
              <a:avLst/>
              <a:gdLst/>
              <a:ahLst/>
              <a:cxnLst>
                <a:cxn ang="0">
                  <a:pos x="522" y="1031"/>
                </a:cxn>
                <a:cxn ang="0">
                  <a:pos x="198" y="1177"/>
                </a:cxn>
                <a:cxn ang="0">
                  <a:pos x="332" y="830"/>
                </a:cxn>
                <a:cxn ang="0">
                  <a:pos x="0" y="684"/>
                </a:cxn>
                <a:cxn ang="0">
                  <a:pos x="332" y="554"/>
                </a:cxn>
                <a:cxn ang="0">
                  <a:pos x="198" y="204"/>
                </a:cxn>
                <a:cxn ang="0">
                  <a:pos x="522" y="344"/>
                </a:cxn>
                <a:cxn ang="0">
                  <a:pos x="651" y="0"/>
                </a:cxn>
                <a:cxn ang="0">
                  <a:pos x="796" y="344"/>
                </a:cxn>
                <a:cxn ang="0">
                  <a:pos x="1123" y="204"/>
                </a:cxn>
                <a:cxn ang="0">
                  <a:pos x="986" y="554"/>
                </a:cxn>
                <a:cxn ang="0">
                  <a:pos x="1318" y="684"/>
                </a:cxn>
                <a:cxn ang="0">
                  <a:pos x="986" y="830"/>
                </a:cxn>
                <a:cxn ang="0">
                  <a:pos x="1123" y="1177"/>
                </a:cxn>
                <a:cxn ang="0">
                  <a:pos x="796" y="1031"/>
                </a:cxn>
                <a:cxn ang="0">
                  <a:pos x="651" y="1378"/>
                </a:cxn>
                <a:cxn ang="0">
                  <a:pos x="522" y="1031"/>
                </a:cxn>
              </a:cxnLst>
              <a:rect l="0" t="0" r="r" b="b"/>
              <a:pathLst>
                <a:path w="1318" h="1378">
                  <a:moveTo>
                    <a:pt x="522" y="1031"/>
                  </a:moveTo>
                  <a:lnTo>
                    <a:pt x="198" y="1177"/>
                  </a:lnTo>
                  <a:lnTo>
                    <a:pt x="332" y="830"/>
                  </a:lnTo>
                  <a:lnTo>
                    <a:pt x="0" y="684"/>
                  </a:lnTo>
                  <a:lnTo>
                    <a:pt x="332" y="554"/>
                  </a:lnTo>
                  <a:lnTo>
                    <a:pt x="198" y="204"/>
                  </a:lnTo>
                  <a:lnTo>
                    <a:pt x="522" y="344"/>
                  </a:lnTo>
                  <a:lnTo>
                    <a:pt x="651" y="0"/>
                  </a:lnTo>
                  <a:lnTo>
                    <a:pt x="796" y="344"/>
                  </a:lnTo>
                  <a:lnTo>
                    <a:pt x="1123" y="204"/>
                  </a:lnTo>
                  <a:lnTo>
                    <a:pt x="986" y="554"/>
                  </a:lnTo>
                  <a:lnTo>
                    <a:pt x="1318" y="684"/>
                  </a:lnTo>
                  <a:lnTo>
                    <a:pt x="986" y="830"/>
                  </a:lnTo>
                  <a:lnTo>
                    <a:pt x="1123" y="1177"/>
                  </a:lnTo>
                  <a:lnTo>
                    <a:pt x="796" y="1031"/>
                  </a:lnTo>
                  <a:lnTo>
                    <a:pt x="651" y="1378"/>
                  </a:lnTo>
                  <a:lnTo>
                    <a:pt x="522" y="1031"/>
                  </a:lnTo>
                </a:path>
              </a:pathLst>
            </a:custGeom>
            <a:solidFill>
              <a:srgbClr val="FF00FF"/>
            </a:solidFill>
            <a:ln w="1270">
              <a:solidFill>
                <a:srgbClr val="808080"/>
              </a:solidFill>
              <a:prstDash val="solid"/>
              <a:round/>
              <a:headEnd/>
              <a:tailEnd/>
            </a:ln>
          </p:spPr>
          <p:txBody>
            <a:bodyPr/>
            <a:lstStyle/>
            <a:p>
              <a:endParaRPr lang="en-US"/>
            </a:p>
          </p:txBody>
        </p:sp>
        <p:sp>
          <p:nvSpPr>
            <p:cNvPr id="31871" name="Freeform 127"/>
            <p:cNvSpPr>
              <a:spLocks/>
            </p:cNvSpPr>
            <p:nvPr/>
          </p:nvSpPr>
          <p:spPr bwMode="auto">
            <a:xfrm>
              <a:off x="10338" y="15248"/>
              <a:ext cx="217" cy="222"/>
            </a:xfrm>
            <a:custGeom>
              <a:avLst/>
              <a:gdLst/>
              <a:ahLst/>
              <a:cxnLst>
                <a:cxn ang="0">
                  <a:pos x="271" y="286"/>
                </a:cxn>
                <a:cxn ang="0">
                  <a:pos x="380" y="0"/>
                </a:cxn>
                <a:cxn ang="0">
                  <a:pos x="0" y="404"/>
                </a:cxn>
                <a:cxn ang="0">
                  <a:pos x="271" y="286"/>
                </a:cxn>
              </a:cxnLst>
              <a:rect l="0" t="0" r="r" b="b"/>
              <a:pathLst>
                <a:path w="380" h="404">
                  <a:moveTo>
                    <a:pt x="271" y="286"/>
                  </a:moveTo>
                  <a:lnTo>
                    <a:pt x="380" y="0"/>
                  </a:lnTo>
                  <a:lnTo>
                    <a:pt x="0" y="404"/>
                  </a:lnTo>
                  <a:lnTo>
                    <a:pt x="271" y="286"/>
                  </a:lnTo>
                  <a:close/>
                </a:path>
              </a:pathLst>
            </a:custGeom>
            <a:solidFill>
              <a:srgbClr val="FFFFFF"/>
            </a:solidFill>
            <a:ln w="9525">
              <a:solidFill>
                <a:srgbClr val="808080"/>
              </a:solidFill>
              <a:round/>
              <a:headEnd/>
              <a:tailEnd/>
            </a:ln>
          </p:spPr>
          <p:txBody>
            <a:bodyPr/>
            <a:lstStyle/>
            <a:p>
              <a:endParaRPr lang="en-US"/>
            </a:p>
          </p:txBody>
        </p:sp>
        <p:sp>
          <p:nvSpPr>
            <p:cNvPr id="31872" name="Freeform 128"/>
            <p:cNvSpPr>
              <a:spLocks/>
            </p:cNvSpPr>
            <p:nvPr/>
          </p:nvSpPr>
          <p:spPr bwMode="auto">
            <a:xfrm>
              <a:off x="10338" y="15248"/>
              <a:ext cx="217" cy="222"/>
            </a:xfrm>
            <a:custGeom>
              <a:avLst/>
              <a:gdLst/>
              <a:ahLst/>
              <a:cxnLst>
                <a:cxn ang="0">
                  <a:pos x="271" y="286"/>
                </a:cxn>
                <a:cxn ang="0">
                  <a:pos x="380" y="0"/>
                </a:cxn>
                <a:cxn ang="0">
                  <a:pos x="0" y="404"/>
                </a:cxn>
                <a:cxn ang="0">
                  <a:pos x="271" y="286"/>
                </a:cxn>
              </a:cxnLst>
              <a:rect l="0" t="0" r="r" b="b"/>
              <a:pathLst>
                <a:path w="380" h="404">
                  <a:moveTo>
                    <a:pt x="271" y="286"/>
                  </a:moveTo>
                  <a:lnTo>
                    <a:pt x="380" y="0"/>
                  </a:lnTo>
                  <a:lnTo>
                    <a:pt x="0" y="404"/>
                  </a:lnTo>
                  <a:lnTo>
                    <a:pt x="271" y="286"/>
                  </a:lnTo>
                </a:path>
              </a:pathLst>
            </a:custGeom>
            <a:noFill/>
            <a:ln w="1270">
              <a:solidFill>
                <a:srgbClr val="808080"/>
              </a:solidFill>
              <a:prstDash val="solid"/>
              <a:round/>
              <a:headEnd/>
              <a:tailEnd/>
            </a:ln>
          </p:spPr>
          <p:txBody>
            <a:bodyPr/>
            <a:lstStyle/>
            <a:p>
              <a:endParaRPr lang="en-US"/>
            </a:p>
          </p:txBody>
        </p:sp>
        <p:sp>
          <p:nvSpPr>
            <p:cNvPr id="31873" name="Freeform 129"/>
            <p:cNvSpPr>
              <a:spLocks/>
            </p:cNvSpPr>
            <p:nvPr/>
          </p:nvSpPr>
          <p:spPr bwMode="auto">
            <a:xfrm>
              <a:off x="10248" y="15248"/>
              <a:ext cx="307" cy="65"/>
            </a:xfrm>
            <a:custGeom>
              <a:avLst/>
              <a:gdLst/>
              <a:ahLst/>
              <a:cxnLst>
                <a:cxn ang="0">
                  <a:pos x="274" y="118"/>
                </a:cxn>
                <a:cxn ang="0">
                  <a:pos x="537" y="0"/>
                </a:cxn>
                <a:cxn ang="0">
                  <a:pos x="0" y="0"/>
                </a:cxn>
                <a:cxn ang="0">
                  <a:pos x="274" y="118"/>
                </a:cxn>
              </a:cxnLst>
              <a:rect l="0" t="0" r="r" b="b"/>
              <a:pathLst>
                <a:path w="537" h="118">
                  <a:moveTo>
                    <a:pt x="274" y="118"/>
                  </a:moveTo>
                  <a:lnTo>
                    <a:pt x="537" y="0"/>
                  </a:lnTo>
                  <a:lnTo>
                    <a:pt x="0" y="0"/>
                  </a:lnTo>
                  <a:lnTo>
                    <a:pt x="274" y="118"/>
                  </a:lnTo>
                  <a:close/>
                </a:path>
              </a:pathLst>
            </a:custGeom>
            <a:solidFill>
              <a:srgbClr val="FFFFFF"/>
            </a:solidFill>
            <a:ln w="9525">
              <a:solidFill>
                <a:srgbClr val="808080"/>
              </a:solidFill>
              <a:round/>
              <a:headEnd/>
              <a:tailEnd/>
            </a:ln>
          </p:spPr>
          <p:txBody>
            <a:bodyPr/>
            <a:lstStyle/>
            <a:p>
              <a:endParaRPr lang="en-US"/>
            </a:p>
          </p:txBody>
        </p:sp>
        <p:sp>
          <p:nvSpPr>
            <p:cNvPr id="31874" name="Freeform 130"/>
            <p:cNvSpPr>
              <a:spLocks/>
            </p:cNvSpPr>
            <p:nvPr/>
          </p:nvSpPr>
          <p:spPr bwMode="auto">
            <a:xfrm>
              <a:off x="10248" y="15248"/>
              <a:ext cx="307" cy="65"/>
            </a:xfrm>
            <a:custGeom>
              <a:avLst/>
              <a:gdLst/>
              <a:ahLst/>
              <a:cxnLst>
                <a:cxn ang="0">
                  <a:pos x="274" y="118"/>
                </a:cxn>
                <a:cxn ang="0">
                  <a:pos x="537" y="0"/>
                </a:cxn>
                <a:cxn ang="0">
                  <a:pos x="0" y="0"/>
                </a:cxn>
                <a:cxn ang="0">
                  <a:pos x="274" y="118"/>
                </a:cxn>
              </a:cxnLst>
              <a:rect l="0" t="0" r="r" b="b"/>
              <a:pathLst>
                <a:path w="537" h="118">
                  <a:moveTo>
                    <a:pt x="274" y="118"/>
                  </a:moveTo>
                  <a:lnTo>
                    <a:pt x="537" y="0"/>
                  </a:lnTo>
                  <a:lnTo>
                    <a:pt x="0" y="0"/>
                  </a:lnTo>
                  <a:lnTo>
                    <a:pt x="274" y="118"/>
                  </a:lnTo>
                </a:path>
              </a:pathLst>
            </a:custGeom>
            <a:noFill/>
            <a:ln w="1270">
              <a:solidFill>
                <a:srgbClr val="808080"/>
              </a:solidFill>
              <a:prstDash val="solid"/>
              <a:round/>
              <a:headEnd/>
              <a:tailEnd/>
            </a:ln>
          </p:spPr>
          <p:txBody>
            <a:bodyPr/>
            <a:lstStyle/>
            <a:p>
              <a:endParaRPr lang="en-US"/>
            </a:p>
          </p:txBody>
        </p:sp>
        <p:sp>
          <p:nvSpPr>
            <p:cNvPr id="31875" name="Freeform 131"/>
            <p:cNvSpPr>
              <a:spLocks/>
            </p:cNvSpPr>
            <p:nvPr/>
          </p:nvSpPr>
          <p:spPr bwMode="auto">
            <a:xfrm>
              <a:off x="10338" y="15026"/>
              <a:ext cx="217" cy="226"/>
            </a:xfrm>
            <a:custGeom>
              <a:avLst/>
              <a:gdLst/>
              <a:ahLst/>
              <a:cxnLst>
                <a:cxn ang="0">
                  <a:pos x="114" y="284"/>
                </a:cxn>
                <a:cxn ang="0">
                  <a:pos x="380" y="410"/>
                </a:cxn>
                <a:cxn ang="0">
                  <a:pos x="0" y="0"/>
                </a:cxn>
                <a:cxn ang="0">
                  <a:pos x="114" y="284"/>
                </a:cxn>
              </a:cxnLst>
              <a:rect l="0" t="0" r="r" b="b"/>
              <a:pathLst>
                <a:path w="380" h="410">
                  <a:moveTo>
                    <a:pt x="114" y="284"/>
                  </a:moveTo>
                  <a:lnTo>
                    <a:pt x="380" y="410"/>
                  </a:lnTo>
                  <a:lnTo>
                    <a:pt x="0" y="0"/>
                  </a:lnTo>
                  <a:lnTo>
                    <a:pt x="114" y="284"/>
                  </a:lnTo>
                  <a:close/>
                </a:path>
              </a:pathLst>
            </a:custGeom>
            <a:solidFill>
              <a:srgbClr val="FFFFFF"/>
            </a:solidFill>
            <a:ln w="9525">
              <a:solidFill>
                <a:srgbClr val="808080"/>
              </a:solidFill>
              <a:round/>
              <a:headEnd/>
              <a:tailEnd/>
            </a:ln>
          </p:spPr>
          <p:txBody>
            <a:bodyPr/>
            <a:lstStyle/>
            <a:p>
              <a:endParaRPr lang="en-US"/>
            </a:p>
          </p:txBody>
        </p:sp>
        <p:sp>
          <p:nvSpPr>
            <p:cNvPr id="31876" name="Freeform 132"/>
            <p:cNvSpPr>
              <a:spLocks/>
            </p:cNvSpPr>
            <p:nvPr/>
          </p:nvSpPr>
          <p:spPr bwMode="auto">
            <a:xfrm>
              <a:off x="10338" y="15026"/>
              <a:ext cx="217" cy="226"/>
            </a:xfrm>
            <a:custGeom>
              <a:avLst/>
              <a:gdLst/>
              <a:ahLst/>
              <a:cxnLst>
                <a:cxn ang="0">
                  <a:pos x="114" y="284"/>
                </a:cxn>
                <a:cxn ang="0">
                  <a:pos x="380" y="410"/>
                </a:cxn>
                <a:cxn ang="0">
                  <a:pos x="0" y="0"/>
                </a:cxn>
                <a:cxn ang="0">
                  <a:pos x="114" y="284"/>
                </a:cxn>
              </a:cxnLst>
              <a:rect l="0" t="0" r="r" b="b"/>
              <a:pathLst>
                <a:path w="380" h="410">
                  <a:moveTo>
                    <a:pt x="114" y="284"/>
                  </a:moveTo>
                  <a:lnTo>
                    <a:pt x="380" y="410"/>
                  </a:lnTo>
                  <a:lnTo>
                    <a:pt x="0" y="0"/>
                  </a:lnTo>
                  <a:lnTo>
                    <a:pt x="114" y="284"/>
                  </a:lnTo>
                </a:path>
              </a:pathLst>
            </a:custGeom>
            <a:noFill/>
            <a:ln w="1270">
              <a:solidFill>
                <a:srgbClr val="808080"/>
              </a:solidFill>
              <a:prstDash val="solid"/>
              <a:round/>
              <a:headEnd/>
              <a:tailEnd/>
            </a:ln>
          </p:spPr>
          <p:txBody>
            <a:bodyPr/>
            <a:lstStyle/>
            <a:p>
              <a:endParaRPr lang="en-US"/>
            </a:p>
          </p:txBody>
        </p:sp>
        <p:sp>
          <p:nvSpPr>
            <p:cNvPr id="31877" name="Freeform 133"/>
            <p:cNvSpPr>
              <a:spLocks/>
            </p:cNvSpPr>
            <p:nvPr/>
          </p:nvSpPr>
          <p:spPr bwMode="auto">
            <a:xfrm>
              <a:off x="10496" y="14933"/>
              <a:ext cx="59" cy="315"/>
            </a:xfrm>
            <a:custGeom>
              <a:avLst/>
              <a:gdLst/>
              <a:ahLst/>
              <a:cxnLst>
                <a:cxn ang="0">
                  <a:pos x="0" y="291"/>
                </a:cxn>
                <a:cxn ang="0">
                  <a:pos x="104" y="570"/>
                </a:cxn>
                <a:cxn ang="0">
                  <a:pos x="104" y="0"/>
                </a:cxn>
                <a:cxn ang="0">
                  <a:pos x="0" y="291"/>
                </a:cxn>
              </a:cxnLst>
              <a:rect l="0" t="0" r="r" b="b"/>
              <a:pathLst>
                <a:path w="104" h="570">
                  <a:moveTo>
                    <a:pt x="0" y="291"/>
                  </a:moveTo>
                  <a:lnTo>
                    <a:pt x="104" y="570"/>
                  </a:lnTo>
                  <a:lnTo>
                    <a:pt x="104" y="0"/>
                  </a:lnTo>
                  <a:lnTo>
                    <a:pt x="0" y="291"/>
                  </a:lnTo>
                  <a:close/>
                </a:path>
              </a:pathLst>
            </a:custGeom>
            <a:solidFill>
              <a:srgbClr val="FFFFFF"/>
            </a:solidFill>
            <a:ln w="9525">
              <a:solidFill>
                <a:srgbClr val="808080"/>
              </a:solidFill>
              <a:round/>
              <a:headEnd/>
              <a:tailEnd/>
            </a:ln>
          </p:spPr>
          <p:txBody>
            <a:bodyPr/>
            <a:lstStyle/>
            <a:p>
              <a:endParaRPr lang="en-US"/>
            </a:p>
          </p:txBody>
        </p:sp>
        <p:sp>
          <p:nvSpPr>
            <p:cNvPr id="31878" name="Freeform 134"/>
            <p:cNvSpPr>
              <a:spLocks/>
            </p:cNvSpPr>
            <p:nvPr/>
          </p:nvSpPr>
          <p:spPr bwMode="auto">
            <a:xfrm>
              <a:off x="10496" y="14933"/>
              <a:ext cx="59" cy="315"/>
            </a:xfrm>
            <a:custGeom>
              <a:avLst/>
              <a:gdLst/>
              <a:ahLst/>
              <a:cxnLst>
                <a:cxn ang="0">
                  <a:pos x="0" y="291"/>
                </a:cxn>
                <a:cxn ang="0">
                  <a:pos x="104" y="570"/>
                </a:cxn>
                <a:cxn ang="0">
                  <a:pos x="104" y="0"/>
                </a:cxn>
                <a:cxn ang="0">
                  <a:pos x="0" y="291"/>
                </a:cxn>
              </a:cxnLst>
              <a:rect l="0" t="0" r="r" b="b"/>
              <a:pathLst>
                <a:path w="104" h="570">
                  <a:moveTo>
                    <a:pt x="0" y="291"/>
                  </a:moveTo>
                  <a:lnTo>
                    <a:pt x="104" y="570"/>
                  </a:lnTo>
                  <a:lnTo>
                    <a:pt x="104" y="0"/>
                  </a:lnTo>
                  <a:lnTo>
                    <a:pt x="0" y="291"/>
                  </a:lnTo>
                </a:path>
              </a:pathLst>
            </a:custGeom>
            <a:noFill/>
            <a:ln w="1270">
              <a:solidFill>
                <a:srgbClr val="808080"/>
              </a:solidFill>
              <a:prstDash val="solid"/>
              <a:round/>
              <a:headEnd/>
              <a:tailEnd/>
            </a:ln>
          </p:spPr>
          <p:txBody>
            <a:bodyPr/>
            <a:lstStyle/>
            <a:p>
              <a:endParaRPr lang="en-US"/>
            </a:p>
          </p:txBody>
        </p:sp>
        <p:sp>
          <p:nvSpPr>
            <p:cNvPr id="31879" name="Freeform 135"/>
            <p:cNvSpPr>
              <a:spLocks/>
            </p:cNvSpPr>
            <p:nvPr/>
          </p:nvSpPr>
          <p:spPr bwMode="auto">
            <a:xfrm>
              <a:off x="10555" y="15026"/>
              <a:ext cx="219" cy="226"/>
            </a:xfrm>
            <a:custGeom>
              <a:avLst/>
              <a:gdLst/>
              <a:ahLst/>
              <a:cxnLst>
                <a:cxn ang="0">
                  <a:pos x="117" y="122"/>
                </a:cxn>
                <a:cxn ang="0">
                  <a:pos x="0" y="410"/>
                </a:cxn>
                <a:cxn ang="0">
                  <a:pos x="385" y="0"/>
                </a:cxn>
                <a:cxn ang="0">
                  <a:pos x="117" y="122"/>
                </a:cxn>
              </a:cxnLst>
              <a:rect l="0" t="0" r="r" b="b"/>
              <a:pathLst>
                <a:path w="385" h="410">
                  <a:moveTo>
                    <a:pt x="117" y="122"/>
                  </a:moveTo>
                  <a:lnTo>
                    <a:pt x="0" y="410"/>
                  </a:lnTo>
                  <a:lnTo>
                    <a:pt x="385" y="0"/>
                  </a:lnTo>
                  <a:lnTo>
                    <a:pt x="117" y="122"/>
                  </a:lnTo>
                  <a:close/>
                </a:path>
              </a:pathLst>
            </a:custGeom>
            <a:solidFill>
              <a:srgbClr val="FFFFFF"/>
            </a:solidFill>
            <a:ln w="9525">
              <a:solidFill>
                <a:srgbClr val="808080"/>
              </a:solidFill>
              <a:round/>
              <a:headEnd/>
              <a:tailEnd/>
            </a:ln>
          </p:spPr>
          <p:txBody>
            <a:bodyPr/>
            <a:lstStyle/>
            <a:p>
              <a:endParaRPr lang="en-US"/>
            </a:p>
          </p:txBody>
        </p:sp>
        <p:sp>
          <p:nvSpPr>
            <p:cNvPr id="31880" name="Freeform 136"/>
            <p:cNvSpPr>
              <a:spLocks/>
            </p:cNvSpPr>
            <p:nvPr/>
          </p:nvSpPr>
          <p:spPr bwMode="auto">
            <a:xfrm>
              <a:off x="10555" y="15026"/>
              <a:ext cx="219" cy="226"/>
            </a:xfrm>
            <a:custGeom>
              <a:avLst/>
              <a:gdLst/>
              <a:ahLst/>
              <a:cxnLst>
                <a:cxn ang="0">
                  <a:pos x="117" y="122"/>
                </a:cxn>
                <a:cxn ang="0">
                  <a:pos x="0" y="410"/>
                </a:cxn>
                <a:cxn ang="0">
                  <a:pos x="385" y="0"/>
                </a:cxn>
                <a:cxn ang="0">
                  <a:pos x="117" y="122"/>
                </a:cxn>
              </a:cxnLst>
              <a:rect l="0" t="0" r="r" b="b"/>
              <a:pathLst>
                <a:path w="385" h="410">
                  <a:moveTo>
                    <a:pt x="117" y="122"/>
                  </a:moveTo>
                  <a:lnTo>
                    <a:pt x="0" y="410"/>
                  </a:lnTo>
                  <a:lnTo>
                    <a:pt x="385" y="0"/>
                  </a:lnTo>
                  <a:lnTo>
                    <a:pt x="117" y="122"/>
                  </a:lnTo>
                </a:path>
              </a:pathLst>
            </a:custGeom>
            <a:noFill/>
            <a:ln w="1270">
              <a:solidFill>
                <a:srgbClr val="808080"/>
              </a:solidFill>
              <a:prstDash val="solid"/>
              <a:round/>
              <a:headEnd/>
              <a:tailEnd/>
            </a:ln>
          </p:spPr>
          <p:txBody>
            <a:bodyPr/>
            <a:lstStyle/>
            <a:p>
              <a:endParaRPr lang="en-US"/>
            </a:p>
          </p:txBody>
        </p:sp>
        <p:sp>
          <p:nvSpPr>
            <p:cNvPr id="31881" name="Freeform 137"/>
            <p:cNvSpPr>
              <a:spLocks/>
            </p:cNvSpPr>
            <p:nvPr/>
          </p:nvSpPr>
          <p:spPr bwMode="auto">
            <a:xfrm>
              <a:off x="10555" y="15188"/>
              <a:ext cx="312" cy="66"/>
            </a:xfrm>
            <a:custGeom>
              <a:avLst/>
              <a:gdLst/>
              <a:ahLst/>
              <a:cxnLst>
                <a:cxn ang="0">
                  <a:pos x="271" y="0"/>
                </a:cxn>
                <a:cxn ang="0">
                  <a:pos x="0" y="121"/>
                </a:cxn>
                <a:cxn ang="0">
                  <a:pos x="547" y="121"/>
                </a:cxn>
                <a:cxn ang="0">
                  <a:pos x="271" y="0"/>
                </a:cxn>
              </a:cxnLst>
              <a:rect l="0" t="0" r="r" b="b"/>
              <a:pathLst>
                <a:path w="547" h="121">
                  <a:moveTo>
                    <a:pt x="271" y="0"/>
                  </a:moveTo>
                  <a:lnTo>
                    <a:pt x="0" y="121"/>
                  </a:lnTo>
                  <a:lnTo>
                    <a:pt x="547" y="121"/>
                  </a:lnTo>
                  <a:lnTo>
                    <a:pt x="271" y="0"/>
                  </a:lnTo>
                  <a:close/>
                </a:path>
              </a:pathLst>
            </a:custGeom>
            <a:solidFill>
              <a:srgbClr val="FFFFFF"/>
            </a:solidFill>
            <a:ln w="9525">
              <a:solidFill>
                <a:srgbClr val="808080"/>
              </a:solidFill>
              <a:round/>
              <a:headEnd/>
              <a:tailEnd/>
            </a:ln>
          </p:spPr>
          <p:txBody>
            <a:bodyPr/>
            <a:lstStyle/>
            <a:p>
              <a:endParaRPr lang="en-US"/>
            </a:p>
          </p:txBody>
        </p:sp>
        <p:sp>
          <p:nvSpPr>
            <p:cNvPr id="31882" name="Freeform 138"/>
            <p:cNvSpPr>
              <a:spLocks/>
            </p:cNvSpPr>
            <p:nvPr/>
          </p:nvSpPr>
          <p:spPr bwMode="auto">
            <a:xfrm>
              <a:off x="10555" y="15188"/>
              <a:ext cx="312" cy="66"/>
            </a:xfrm>
            <a:custGeom>
              <a:avLst/>
              <a:gdLst/>
              <a:ahLst/>
              <a:cxnLst>
                <a:cxn ang="0">
                  <a:pos x="271" y="0"/>
                </a:cxn>
                <a:cxn ang="0">
                  <a:pos x="0" y="121"/>
                </a:cxn>
                <a:cxn ang="0">
                  <a:pos x="547" y="121"/>
                </a:cxn>
                <a:cxn ang="0">
                  <a:pos x="271" y="0"/>
                </a:cxn>
              </a:cxnLst>
              <a:rect l="0" t="0" r="r" b="b"/>
              <a:pathLst>
                <a:path w="547" h="121">
                  <a:moveTo>
                    <a:pt x="271" y="0"/>
                  </a:moveTo>
                  <a:lnTo>
                    <a:pt x="0" y="121"/>
                  </a:lnTo>
                  <a:lnTo>
                    <a:pt x="547" y="121"/>
                  </a:lnTo>
                  <a:lnTo>
                    <a:pt x="271" y="0"/>
                  </a:lnTo>
                </a:path>
              </a:pathLst>
            </a:custGeom>
            <a:noFill/>
            <a:ln w="1270">
              <a:solidFill>
                <a:srgbClr val="808080"/>
              </a:solidFill>
              <a:prstDash val="solid"/>
              <a:round/>
              <a:headEnd/>
              <a:tailEnd/>
            </a:ln>
          </p:spPr>
          <p:txBody>
            <a:bodyPr/>
            <a:lstStyle/>
            <a:p>
              <a:endParaRPr lang="en-US"/>
            </a:p>
          </p:txBody>
        </p:sp>
        <p:sp>
          <p:nvSpPr>
            <p:cNvPr id="31883" name="Freeform 139"/>
            <p:cNvSpPr>
              <a:spLocks/>
            </p:cNvSpPr>
            <p:nvPr/>
          </p:nvSpPr>
          <p:spPr bwMode="auto">
            <a:xfrm>
              <a:off x="10555" y="15248"/>
              <a:ext cx="219" cy="222"/>
            </a:xfrm>
            <a:custGeom>
              <a:avLst/>
              <a:gdLst/>
              <a:ahLst/>
              <a:cxnLst>
                <a:cxn ang="0">
                  <a:pos x="271" y="124"/>
                </a:cxn>
                <a:cxn ang="0">
                  <a:pos x="0" y="0"/>
                </a:cxn>
                <a:cxn ang="0">
                  <a:pos x="385" y="404"/>
                </a:cxn>
                <a:cxn ang="0">
                  <a:pos x="271" y="124"/>
                </a:cxn>
              </a:cxnLst>
              <a:rect l="0" t="0" r="r" b="b"/>
              <a:pathLst>
                <a:path w="385" h="404">
                  <a:moveTo>
                    <a:pt x="271" y="124"/>
                  </a:moveTo>
                  <a:lnTo>
                    <a:pt x="0" y="0"/>
                  </a:lnTo>
                  <a:lnTo>
                    <a:pt x="385" y="404"/>
                  </a:lnTo>
                  <a:lnTo>
                    <a:pt x="271" y="124"/>
                  </a:lnTo>
                  <a:close/>
                </a:path>
              </a:pathLst>
            </a:custGeom>
            <a:solidFill>
              <a:srgbClr val="FFFFFF"/>
            </a:solidFill>
            <a:ln w="9525">
              <a:solidFill>
                <a:srgbClr val="808080"/>
              </a:solidFill>
              <a:round/>
              <a:headEnd/>
              <a:tailEnd/>
            </a:ln>
          </p:spPr>
          <p:txBody>
            <a:bodyPr/>
            <a:lstStyle/>
            <a:p>
              <a:endParaRPr lang="en-US"/>
            </a:p>
          </p:txBody>
        </p:sp>
        <p:sp>
          <p:nvSpPr>
            <p:cNvPr id="31884" name="Freeform 140"/>
            <p:cNvSpPr>
              <a:spLocks/>
            </p:cNvSpPr>
            <p:nvPr/>
          </p:nvSpPr>
          <p:spPr bwMode="auto">
            <a:xfrm>
              <a:off x="10555" y="15248"/>
              <a:ext cx="219" cy="222"/>
            </a:xfrm>
            <a:custGeom>
              <a:avLst/>
              <a:gdLst/>
              <a:ahLst/>
              <a:cxnLst>
                <a:cxn ang="0">
                  <a:pos x="271" y="124"/>
                </a:cxn>
                <a:cxn ang="0">
                  <a:pos x="0" y="0"/>
                </a:cxn>
                <a:cxn ang="0">
                  <a:pos x="385" y="404"/>
                </a:cxn>
                <a:cxn ang="0">
                  <a:pos x="271" y="124"/>
                </a:cxn>
              </a:cxnLst>
              <a:rect l="0" t="0" r="r" b="b"/>
              <a:pathLst>
                <a:path w="385" h="404">
                  <a:moveTo>
                    <a:pt x="271" y="124"/>
                  </a:moveTo>
                  <a:lnTo>
                    <a:pt x="0" y="0"/>
                  </a:lnTo>
                  <a:lnTo>
                    <a:pt x="385" y="404"/>
                  </a:lnTo>
                  <a:lnTo>
                    <a:pt x="271" y="124"/>
                  </a:lnTo>
                </a:path>
              </a:pathLst>
            </a:custGeom>
            <a:noFill/>
            <a:ln w="1270">
              <a:solidFill>
                <a:srgbClr val="808080"/>
              </a:solidFill>
              <a:prstDash val="solid"/>
              <a:round/>
              <a:headEnd/>
              <a:tailEnd/>
            </a:ln>
          </p:spPr>
          <p:txBody>
            <a:bodyPr/>
            <a:lstStyle/>
            <a:p>
              <a:endParaRPr lang="en-US"/>
            </a:p>
          </p:txBody>
        </p:sp>
        <p:sp>
          <p:nvSpPr>
            <p:cNvPr id="31885" name="Freeform 141"/>
            <p:cNvSpPr>
              <a:spLocks/>
            </p:cNvSpPr>
            <p:nvPr/>
          </p:nvSpPr>
          <p:spPr bwMode="auto">
            <a:xfrm>
              <a:off x="10555" y="15248"/>
              <a:ext cx="65" cy="316"/>
            </a:xfrm>
            <a:custGeom>
              <a:avLst/>
              <a:gdLst/>
              <a:ahLst/>
              <a:cxnLst>
                <a:cxn ang="0">
                  <a:pos x="114" y="291"/>
                </a:cxn>
                <a:cxn ang="0">
                  <a:pos x="0" y="0"/>
                </a:cxn>
                <a:cxn ang="0">
                  <a:pos x="0" y="574"/>
                </a:cxn>
                <a:cxn ang="0">
                  <a:pos x="114" y="291"/>
                </a:cxn>
              </a:cxnLst>
              <a:rect l="0" t="0" r="r" b="b"/>
              <a:pathLst>
                <a:path w="114" h="574">
                  <a:moveTo>
                    <a:pt x="114" y="291"/>
                  </a:moveTo>
                  <a:lnTo>
                    <a:pt x="0" y="0"/>
                  </a:lnTo>
                  <a:lnTo>
                    <a:pt x="0" y="574"/>
                  </a:lnTo>
                  <a:lnTo>
                    <a:pt x="114" y="291"/>
                  </a:lnTo>
                  <a:close/>
                </a:path>
              </a:pathLst>
            </a:custGeom>
            <a:solidFill>
              <a:srgbClr val="FFFFFF"/>
            </a:solidFill>
            <a:ln w="9525">
              <a:solidFill>
                <a:srgbClr val="808080"/>
              </a:solidFill>
              <a:round/>
              <a:headEnd/>
              <a:tailEnd/>
            </a:ln>
          </p:spPr>
          <p:txBody>
            <a:bodyPr/>
            <a:lstStyle/>
            <a:p>
              <a:endParaRPr lang="en-US"/>
            </a:p>
          </p:txBody>
        </p:sp>
        <p:sp>
          <p:nvSpPr>
            <p:cNvPr id="31886" name="Freeform 142"/>
            <p:cNvSpPr>
              <a:spLocks/>
            </p:cNvSpPr>
            <p:nvPr/>
          </p:nvSpPr>
          <p:spPr bwMode="auto">
            <a:xfrm>
              <a:off x="10555" y="15248"/>
              <a:ext cx="65" cy="316"/>
            </a:xfrm>
            <a:custGeom>
              <a:avLst/>
              <a:gdLst/>
              <a:ahLst/>
              <a:cxnLst>
                <a:cxn ang="0">
                  <a:pos x="114" y="291"/>
                </a:cxn>
                <a:cxn ang="0">
                  <a:pos x="0" y="0"/>
                </a:cxn>
                <a:cxn ang="0">
                  <a:pos x="0" y="574"/>
                </a:cxn>
                <a:cxn ang="0">
                  <a:pos x="114" y="291"/>
                </a:cxn>
              </a:cxnLst>
              <a:rect l="0" t="0" r="r" b="b"/>
              <a:pathLst>
                <a:path w="114" h="574">
                  <a:moveTo>
                    <a:pt x="114" y="291"/>
                  </a:moveTo>
                  <a:lnTo>
                    <a:pt x="0" y="0"/>
                  </a:lnTo>
                  <a:lnTo>
                    <a:pt x="0" y="574"/>
                  </a:lnTo>
                  <a:lnTo>
                    <a:pt x="114" y="291"/>
                  </a:lnTo>
                </a:path>
              </a:pathLst>
            </a:custGeom>
            <a:noFill/>
            <a:ln w="1270">
              <a:solidFill>
                <a:srgbClr val="808080"/>
              </a:solidFill>
              <a:prstDash val="solid"/>
              <a:round/>
              <a:headEnd/>
              <a:tailEnd/>
            </a:ln>
          </p:spPr>
          <p:txBody>
            <a:bodyPr/>
            <a:lstStyle/>
            <a:p>
              <a:endParaRPr lang="en-US"/>
            </a:p>
          </p:txBody>
        </p:sp>
        <p:sp>
          <p:nvSpPr>
            <p:cNvPr id="31887" name="Freeform 143"/>
            <p:cNvSpPr>
              <a:spLocks/>
            </p:cNvSpPr>
            <p:nvPr/>
          </p:nvSpPr>
          <p:spPr bwMode="auto">
            <a:xfrm>
              <a:off x="10568" y="14425"/>
              <a:ext cx="320" cy="555"/>
            </a:xfrm>
            <a:custGeom>
              <a:avLst/>
              <a:gdLst/>
              <a:ahLst/>
              <a:cxnLst>
                <a:cxn ang="0">
                  <a:pos x="40" y="28"/>
                </a:cxn>
                <a:cxn ang="0">
                  <a:pos x="121" y="76"/>
                </a:cxn>
                <a:cxn ang="0">
                  <a:pos x="194" y="109"/>
                </a:cxn>
                <a:cxn ang="0">
                  <a:pos x="227" y="133"/>
                </a:cxn>
                <a:cxn ang="0">
                  <a:pos x="255" y="153"/>
                </a:cxn>
                <a:cxn ang="0">
                  <a:pos x="294" y="84"/>
                </a:cxn>
                <a:cxn ang="0">
                  <a:pos x="347" y="39"/>
                </a:cxn>
                <a:cxn ang="0">
                  <a:pos x="417" y="33"/>
                </a:cxn>
                <a:cxn ang="0">
                  <a:pos x="493" y="64"/>
                </a:cxn>
                <a:cxn ang="0">
                  <a:pos x="546" y="133"/>
                </a:cxn>
                <a:cxn ang="0">
                  <a:pos x="562" y="218"/>
                </a:cxn>
                <a:cxn ang="0">
                  <a:pos x="521" y="347"/>
                </a:cxn>
                <a:cxn ang="0">
                  <a:pos x="453" y="368"/>
                </a:cxn>
                <a:cxn ang="0">
                  <a:pos x="493" y="295"/>
                </a:cxn>
                <a:cxn ang="0">
                  <a:pos x="493" y="226"/>
                </a:cxn>
                <a:cxn ang="0">
                  <a:pos x="460" y="170"/>
                </a:cxn>
                <a:cxn ang="0">
                  <a:pos x="412" y="137"/>
                </a:cxn>
                <a:cxn ang="0">
                  <a:pos x="347" y="142"/>
                </a:cxn>
                <a:cxn ang="0">
                  <a:pos x="306" y="185"/>
                </a:cxn>
                <a:cxn ang="0">
                  <a:pos x="299" y="234"/>
                </a:cxn>
                <a:cxn ang="0">
                  <a:pos x="322" y="323"/>
                </a:cxn>
                <a:cxn ang="0">
                  <a:pos x="408" y="444"/>
                </a:cxn>
                <a:cxn ang="0">
                  <a:pos x="504" y="637"/>
                </a:cxn>
                <a:cxn ang="0">
                  <a:pos x="504" y="812"/>
                </a:cxn>
                <a:cxn ang="0">
                  <a:pos x="445" y="930"/>
                </a:cxn>
                <a:cxn ang="0">
                  <a:pos x="339" y="997"/>
                </a:cxn>
                <a:cxn ang="0">
                  <a:pos x="213" y="1006"/>
                </a:cxn>
                <a:cxn ang="0">
                  <a:pos x="96" y="945"/>
                </a:cxn>
                <a:cxn ang="0">
                  <a:pos x="20" y="821"/>
                </a:cxn>
                <a:cxn ang="0">
                  <a:pos x="0" y="695"/>
                </a:cxn>
                <a:cxn ang="0">
                  <a:pos x="52" y="788"/>
                </a:cxn>
                <a:cxn ang="0">
                  <a:pos x="109" y="864"/>
                </a:cxn>
                <a:cxn ang="0">
                  <a:pos x="194" y="905"/>
                </a:cxn>
                <a:cxn ang="0">
                  <a:pos x="311" y="897"/>
                </a:cxn>
                <a:cxn ang="0">
                  <a:pos x="395" y="844"/>
                </a:cxn>
                <a:cxn ang="0">
                  <a:pos x="453" y="748"/>
                </a:cxn>
                <a:cxn ang="0">
                  <a:pos x="456" y="626"/>
                </a:cxn>
                <a:cxn ang="0">
                  <a:pos x="412" y="517"/>
                </a:cxn>
                <a:cxn ang="0">
                  <a:pos x="336" y="432"/>
                </a:cxn>
                <a:cxn ang="0">
                  <a:pos x="242" y="416"/>
                </a:cxn>
                <a:cxn ang="0">
                  <a:pos x="177" y="469"/>
                </a:cxn>
                <a:cxn ang="0">
                  <a:pos x="185" y="553"/>
                </a:cxn>
                <a:cxn ang="0">
                  <a:pos x="247" y="586"/>
                </a:cxn>
                <a:cxn ang="0">
                  <a:pos x="291" y="609"/>
                </a:cxn>
                <a:cxn ang="0">
                  <a:pos x="213" y="618"/>
                </a:cxn>
                <a:cxn ang="0">
                  <a:pos x="149" y="601"/>
                </a:cxn>
                <a:cxn ang="0">
                  <a:pos x="101" y="558"/>
                </a:cxn>
                <a:cxn ang="0">
                  <a:pos x="80" y="489"/>
                </a:cxn>
                <a:cxn ang="0">
                  <a:pos x="113" y="416"/>
                </a:cxn>
                <a:cxn ang="0">
                  <a:pos x="85" y="338"/>
                </a:cxn>
                <a:cxn ang="0">
                  <a:pos x="4" y="133"/>
                </a:cxn>
              </a:cxnLst>
              <a:rect l="0" t="0" r="r" b="b"/>
              <a:pathLst>
                <a:path w="562" h="1006">
                  <a:moveTo>
                    <a:pt x="0" y="0"/>
                  </a:moveTo>
                  <a:lnTo>
                    <a:pt x="32" y="0"/>
                  </a:lnTo>
                  <a:lnTo>
                    <a:pt x="37" y="11"/>
                  </a:lnTo>
                  <a:lnTo>
                    <a:pt x="40" y="19"/>
                  </a:lnTo>
                  <a:lnTo>
                    <a:pt x="40" y="28"/>
                  </a:lnTo>
                  <a:lnTo>
                    <a:pt x="52" y="36"/>
                  </a:lnTo>
                  <a:lnTo>
                    <a:pt x="68" y="39"/>
                  </a:lnTo>
                  <a:lnTo>
                    <a:pt x="80" y="53"/>
                  </a:lnTo>
                  <a:lnTo>
                    <a:pt x="104" y="64"/>
                  </a:lnTo>
                  <a:lnTo>
                    <a:pt x="121" y="76"/>
                  </a:lnTo>
                  <a:lnTo>
                    <a:pt x="149" y="81"/>
                  </a:lnTo>
                  <a:lnTo>
                    <a:pt x="157" y="89"/>
                  </a:lnTo>
                  <a:lnTo>
                    <a:pt x="174" y="92"/>
                  </a:lnTo>
                  <a:lnTo>
                    <a:pt x="185" y="97"/>
                  </a:lnTo>
                  <a:lnTo>
                    <a:pt x="194" y="109"/>
                  </a:lnTo>
                  <a:lnTo>
                    <a:pt x="197" y="112"/>
                  </a:lnTo>
                  <a:lnTo>
                    <a:pt x="205" y="117"/>
                  </a:lnTo>
                  <a:lnTo>
                    <a:pt x="213" y="120"/>
                  </a:lnTo>
                  <a:lnTo>
                    <a:pt x="213" y="125"/>
                  </a:lnTo>
                  <a:lnTo>
                    <a:pt x="227" y="133"/>
                  </a:lnTo>
                  <a:lnTo>
                    <a:pt x="233" y="148"/>
                  </a:lnTo>
                  <a:lnTo>
                    <a:pt x="242" y="165"/>
                  </a:lnTo>
                  <a:lnTo>
                    <a:pt x="247" y="185"/>
                  </a:lnTo>
                  <a:lnTo>
                    <a:pt x="250" y="165"/>
                  </a:lnTo>
                  <a:lnTo>
                    <a:pt x="255" y="153"/>
                  </a:lnTo>
                  <a:lnTo>
                    <a:pt x="258" y="137"/>
                  </a:lnTo>
                  <a:lnTo>
                    <a:pt x="266" y="120"/>
                  </a:lnTo>
                  <a:lnTo>
                    <a:pt x="275" y="112"/>
                  </a:lnTo>
                  <a:lnTo>
                    <a:pt x="286" y="92"/>
                  </a:lnTo>
                  <a:lnTo>
                    <a:pt x="294" y="84"/>
                  </a:lnTo>
                  <a:lnTo>
                    <a:pt x="303" y="76"/>
                  </a:lnTo>
                  <a:lnTo>
                    <a:pt x="314" y="64"/>
                  </a:lnTo>
                  <a:lnTo>
                    <a:pt x="322" y="53"/>
                  </a:lnTo>
                  <a:lnTo>
                    <a:pt x="336" y="44"/>
                  </a:lnTo>
                  <a:lnTo>
                    <a:pt x="347" y="39"/>
                  </a:lnTo>
                  <a:lnTo>
                    <a:pt x="359" y="36"/>
                  </a:lnTo>
                  <a:lnTo>
                    <a:pt x="372" y="36"/>
                  </a:lnTo>
                  <a:lnTo>
                    <a:pt x="384" y="33"/>
                  </a:lnTo>
                  <a:lnTo>
                    <a:pt x="400" y="33"/>
                  </a:lnTo>
                  <a:lnTo>
                    <a:pt x="417" y="33"/>
                  </a:lnTo>
                  <a:lnTo>
                    <a:pt x="436" y="36"/>
                  </a:lnTo>
                  <a:lnTo>
                    <a:pt x="448" y="36"/>
                  </a:lnTo>
                  <a:lnTo>
                    <a:pt x="465" y="44"/>
                  </a:lnTo>
                  <a:lnTo>
                    <a:pt x="481" y="53"/>
                  </a:lnTo>
                  <a:lnTo>
                    <a:pt x="493" y="64"/>
                  </a:lnTo>
                  <a:lnTo>
                    <a:pt x="504" y="76"/>
                  </a:lnTo>
                  <a:lnTo>
                    <a:pt x="517" y="89"/>
                  </a:lnTo>
                  <a:lnTo>
                    <a:pt x="529" y="105"/>
                  </a:lnTo>
                  <a:lnTo>
                    <a:pt x="537" y="117"/>
                  </a:lnTo>
                  <a:lnTo>
                    <a:pt x="546" y="133"/>
                  </a:lnTo>
                  <a:lnTo>
                    <a:pt x="549" y="148"/>
                  </a:lnTo>
                  <a:lnTo>
                    <a:pt x="554" y="165"/>
                  </a:lnTo>
                  <a:lnTo>
                    <a:pt x="557" y="181"/>
                  </a:lnTo>
                  <a:lnTo>
                    <a:pt x="562" y="198"/>
                  </a:lnTo>
                  <a:lnTo>
                    <a:pt x="562" y="218"/>
                  </a:lnTo>
                  <a:lnTo>
                    <a:pt x="557" y="243"/>
                  </a:lnTo>
                  <a:lnTo>
                    <a:pt x="554" y="271"/>
                  </a:lnTo>
                  <a:lnTo>
                    <a:pt x="549" y="299"/>
                  </a:lnTo>
                  <a:lnTo>
                    <a:pt x="537" y="323"/>
                  </a:lnTo>
                  <a:lnTo>
                    <a:pt x="521" y="347"/>
                  </a:lnTo>
                  <a:lnTo>
                    <a:pt x="504" y="368"/>
                  </a:lnTo>
                  <a:lnTo>
                    <a:pt x="489" y="388"/>
                  </a:lnTo>
                  <a:lnTo>
                    <a:pt x="456" y="399"/>
                  </a:lnTo>
                  <a:lnTo>
                    <a:pt x="436" y="380"/>
                  </a:lnTo>
                  <a:lnTo>
                    <a:pt x="453" y="368"/>
                  </a:lnTo>
                  <a:lnTo>
                    <a:pt x="465" y="352"/>
                  </a:lnTo>
                  <a:lnTo>
                    <a:pt x="473" y="343"/>
                  </a:lnTo>
                  <a:lnTo>
                    <a:pt x="484" y="327"/>
                  </a:lnTo>
                  <a:lnTo>
                    <a:pt x="493" y="310"/>
                  </a:lnTo>
                  <a:lnTo>
                    <a:pt x="493" y="295"/>
                  </a:lnTo>
                  <a:lnTo>
                    <a:pt x="493" y="279"/>
                  </a:lnTo>
                  <a:lnTo>
                    <a:pt x="493" y="266"/>
                  </a:lnTo>
                  <a:lnTo>
                    <a:pt x="493" y="246"/>
                  </a:lnTo>
                  <a:lnTo>
                    <a:pt x="493" y="234"/>
                  </a:lnTo>
                  <a:lnTo>
                    <a:pt x="493" y="226"/>
                  </a:lnTo>
                  <a:lnTo>
                    <a:pt x="489" y="209"/>
                  </a:lnTo>
                  <a:lnTo>
                    <a:pt x="484" y="198"/>
                  </a:lnTo>
                  <a:lnTo>
                    <a:pt x="476" y="190"/>
                  </a:lnTo>
                  <a:lnTo>
                    <a:pt x="473" y="181"/>
                  </a:lnTo>
                  <a:lnTo>
                    <a:pt x="460" y="170"/>
                  </a:lnTo>
                  <a:lnTo>
                    <a:pt x="453" y="162"/>
                  </a:lnTo>
                  <a:lnTo>
                    <a:pt x="445" y="157"/>
                  </a:lnTo>
                  <a:lnTo>
                    <a:pt x="436" y="148"/>
                  </a:lnTo>
                  <a:lnTo>
                    <a:pt x="423" y="142"/>
                  </a:lnTo>
                  <a:lnTo>
                    <a:pt x="412" y="137"/>
                  </a:lnTo>
                  <a:lnTo>
                    <a:pt x="400" y="133"/>
                  </a:lnTo>
                  <a:lnTo>
                    <a:pt x="387" y="133"/>
                  </a:lnTo>
                  <a:lnTo>
                    <a:pt x="380" y="133"/>
                  </a:lnTo>
                  <a:lnTo>
                    <a:pt x="359" y="133"/>
                  </a:lnTo>
                  <a:lnTo>
                    <a:pt x="347" y="142"/>
                  </a:lnTo>
                  <a:lnTo>
                    <a:pt x="331" y="148"/>
                  </a:lnTo>
                  <a:lnTo>
                    <a:pt x="319" y="162"/>
                  </a:lnTo>
                  <a:lnTo>
                    <a:pt x="314" y="165"/>
                  </a:lnTo>
                  <a:lnTo>
                    <a:pt x="311" y="178"/>
                  </a:lnTo>
                  <a:lnTo>
                    <a:pt x="306" y="185"/>
                  </a:lnTo>
                  <a:lnTo>
                    <a:pt x="299" y="193"/>
                  </a:lnTo>
                  <a:lnTo>
                    <a:pt x="299" y="201"/>
                  </a:lnTo>
                  <a:lnTo>
                    <a:pt x="299" y="209"/>
                  </a:lnTo>
                  <a:lnTo>
                    <a:pt x="299" y="221"/>
                  </a:lnTo>
                  <a:lnTo>
                    <a:pt x="299" y="234"/>
                  </a:lnTo>
                  <a:lnTo>
                    <a:pt x="299" y="246"/>
                  </a:lnTo>
                  <a:lnTo>
                    <a:pt x="299" y="271"/>
                  </a:lnTo>
                  <a:lnTo>
                    <a:pt x="306" y="287"/>
                  </a:lnTo>
                  <a:lnTo>
                    <a:pt x="314" y="307"/>
                  </a:lnTo>
                  <a:lnTo>
                    <a:pt x="322" y="323"/>
                  </a:lnTo>
                  <a:lnTo>
                    <a:pt x="331" y="343"/>
                  </a:lnTo>
                  <a:lnTo>
                    <a:pt x="347" y="363"/>
                  </a:lnTo>
                  <a:lnTo>
                    <a:pt x="359" y="383"/>
                  </a:lnTo>
                  <a:lnTo>
                    <a:pt x="380" y="404"/>
                  </a:lnTo>
                  <a:lnTo>
                    <a:pt x="408" y="444"/>
                  </a:lnTo>
                  <a:lnTo>
                    <a:pt x="436" y="477"/>
                  </a:lnTo>
                  <a:lnTo>
                    <a:pt x="460" y="525"/>
                  </a:lnTo>
                  <a:lnTo>
                    <a:pt x="481" y="561"/>
                  </a:lnTo>
                  <a:lnTo>
                    <a:pt x="493" y="601"/>
                  </a:lnTo>
                  <a:lnTo>
                    <a:pt x="504" y="637"/>
                  </a:lnTo>
                  <a:lnTo>
                    <a:pt x="512" y="682"/>
                  </a:lnTo>
                  <a:lnTo>
                    <a:pt x="512" y="727"/>
                  </a:lnTo>
                  <a:lnTo>
                    <a:pt x="512" y="751"/>
                  </a:lnTo>
                  <a:lnTo>
                    <a:pt x="504" y="788"/>
                  </a:lnTo>
                  <a:lnTo>
                    <a:pt x="504" y="812"/>
                  </a:lnTo>
                  <a:lnTo>
                    <a:pt x="493" y="836"/>
                  </a:lnTo>
                  <a:lnTo>
                    <a:pt x="489" y="860"/>
                  </a:lnTo>
                  <a:lnTo>
                    <a:pt x="473" y="880"/>
                  </a:lnTo>
                  <a:lnTo>
                    <a:pt x="456" y="900"/>
                  </a:lnTo>
                  <a:lnTo>
                    <a:pt x="445" y="930"/>
                  </a:lnTo>
                  <a:lnTo>
                    <a:pt x="423" y="950"/>
                  </a:lnTo>
                  <a:lnTo>
                    <a:pt x="403" y="969"/>
                  </a:lnTo>
                  <a:lnTo>
                    <a:pt x="380" y="981"/>
                  </a:lnTo>
                  <a:lnTo>
                    <a:pt x="359" y="989"/>
                  </a:lnTo>
                  <a:lnTo>
                    <a:pt x="339" y="997"/>
                  </a:lnTo>
                  <a:lnTo>
                    <a:pt x="319" y="1006"/>
                  </a:lnTo>
                  <a:lnTo>
                    <a:pt x="294" y="1006"/>
                  </a:lnTo>
                  <a:lnTo>
                    <a:pt x="263" y="1006"/>
                  </a:lnTo>
                  <a:lnTo>
                    <a:pt x="238" y="1006"/>
                  </a:lnTo>
                  <a:lnTo>
                    <a:pt x="213" y="1006"/>
                  </a:lnTo>
                  <a:lnTo>
                    <a:pt x="185" y="997"/>
                  </a:lnTo>
                  <a:lnTo>
                    <a:pt x="166" y="989"/>
                  </a:lnTo>
                  <a:lnTo>
                    <a:pt x="137" y="981"/>
                  </a:lnTo>
                  <a:lnTo>
                    <a:pt x="118" y="966"/>
                  </a:lnTo>
                  <a:lnTo>
                    <a:pt x="96" y="945"/>
                  </a:lnTo>
                  <a:lnTo>
                    <a:pt x="73" y="925"/>
                  </a:lnTo>
                  <a:lnTo>
                    <a:pt x="52" y="897"/>
                  </a:lnTo>
                  <a:lnTo>
                    <a:pt x="40" y="872"/>
                  </a:lnTo>
                  <a:lnTo>
                    <a:pt x="28" y="849"/>
                  </a:lnTo>
                  <a:lnTo>
                    <a:pt x="20" y="821"/>
                  </a:lnTo>
                  <a:lnTo>
                    <a:pt x="12" y="796"/>
                  </a:lnTo>
                  <a:lnTo>
                    <a:pt x="4" y="768"/>
                  </a:lnTo>
                  <a:lnTo>
                    <a:pt x="4" y="735"/>
                  </a:lnTo>
                  <a:lnTo>
                    <a:pt x="0" y="703"/>
                  </a:lnTo>
                  <a:lnTo>
                    <a:pt x="0" y="695"/>
                  </a:lnTo>
                  <a:lnTo>
                    <a:pt x="32" y="695"/>
                  </a:lnTo>
                  <a:lnTo>
                    <a:pt x="37" y="718"/>
                  </a:lnTo>
                  <a:lnTo>
                    <a:pt x="40" y="740"/>
                  </a:lnTo>
                  <a:lnTo>
                    <a:pt x="40" y="768"/>
                  </a:lnTo>
                  <a:lnTo>
                    <a:pt x="52" y="788"/>
                  </a:lnTo>
                  <a:lnTo>
                    <a:pt x="60" y="807"/>
                  </a:lnTo>
                  <a:lnTo>
                    <a:pt x="68" y="821"/>
                  </a:lnTo>
                  <a:lnTo>
                    <a:pt x="76" y="836"/>
                  </a:lnTo>
                  <a:lnTo>
                    <a:pt x="96" y="857"/>
                  </a:lnTo>
                  <a:lnTo>
                    <a:pt x="109" y="864"/>
                  </a:lnTo>
                  <a:lnTo>
                    <a:pt x="121" y="880"/>
                  </a:lnTo>
                  <a:lnTo>
                    <a:pt x="137" y="888"/>
                  </a:lnTo>
                  <a:lnTo>
                    <a:pt x="157" y="897"/>
                  </a:lnTo>
                  <a:lnTo>
                    <a:pt x="177" y="900"/>
                  </a:lnTo>
                  <a:lnTo>
                    <a:pt x="194" y="905"/>
                  </a:lnTo>
                  <a:lnTo>
                    <a:pt x="213" y="905"/>
                  </a:lnTo>
                  <a:lnTo>
                    <a:pt x="238" y="905"/>
                  </a:lnTo>
                  <a:lnTo>
                    <a:pt x="258" y="905"/>
                  </a:lnTo>
                  <a:lnTo>
                    <a:pt x="286" y="900"/>
                  </a:lnTo>
                  <a:lnTo>
                    <a:pt x="311" y="897"/>
                  </a:lnTo>
                  <a:lnTo>
                    <a:pt x="327" y="897"/>
                  </a:lnTo>
                  <a:lnTo>
                    <a:pt x="347" y="885"/>
                  </a:lnTo>
                  <a:lnTo>
                    <a:pt x="359" y="872"/>
                  </a:lnTo>
                  <a:lnTo>
                    <a:pt x="380" y="860"/>
                  </a:lnTo>
                  <a:lnTo>
                    <a:pt x="395" y="844"/>
                  </a:lnTo>
                  <a:lnTo>
                    <a:pt x="408" y="827"/>
                  </a:lnTo>
                  <a:lnTo>
                    <a:pt x="428" y="812"/>
                  </a:lnTo>
                  <a:lnTo>
                    <a:pt x="436" y="791"/>
                  </a:lnTo>
                  <a:lnTo>
                    <a:pt x="448" y="771"/>
                  </a:lnTo>
                  <a:lnTo>
                    <a:pt x="453" y="748"/>
                  </a:lnTo>
                  <a:lnTo>
                    <a:pt x="456" y="727"/>
                  </a:lnTo>
                  <a:lnTo>
                    <a:pt x="460" y="698"/>
                  </a:lnTo>
                  <a:lnTo>
                    <a:pt x="460" y="674"/>
                  </a:lnTo>
                  <a:lnTo>
                    <a:pt x="460" y="651"/>
                  </a:lnTo>
                  <a:lnTo>
                    <a:pt x="456" y="626"/>
                  </a:lnTo>
                  <a:lnTo>
                    <a:pt x="453" y="606"/>
                  </a:lnTo>
                  <a:lnTo>
                    <a:pt x="448" y="578"/>
                  </a:lnTo>
                  <a:lnTo>
                    <a:pt x="436" y="558"/>
                  </a:lnTo>
                  <a:lnTo>
                    <a:pt x="432" y="542"/>
                  </a:lnTo>
                  <a:lnTo>
                    <a:pt x="412" y="517"/>
                  </a:lnTo>
                  <a:lnTo>
                    <a:pt x="400" y="489"/>
                  </a:lnTo>
                  <a:lnTo>
                    <a:pt x="380" y="472"/>
                  </a:lnTo>
                  <a:lnTo>
                    <a:pt x="367" y="461"/>
                  </a:lnTo>
                  <a:lnTo>
                    <a:pt x="351" y="444"/>
                  </a:lnTo>
                  <a:lnTo>
                    <a:pt x="336" y="432"/>
                  </a:lnTo>
                  <a:lnTo>
                    <a:pt x="322" y="424"/>
                  </a:lnTo>
                  <a:lnTo>
                    <a:pt x="303" y="416"/>
                  </a:lnTo>
                  <a:lnTo>
                    <a:pt x="286" y="416"/>
                  </a:lnTo>
                  <a:lnTo>
                    <a:pt x="263" y="416"/>
                  </a:lnTo>
                  <a:lnTo>
                    <a:pt x="242" y="416"/>
                  </a:lnTo>
                  <a:lnTo>
                    <a:pt x="227" y="419"/>
                  </a:lnTo>
                  <a:lnTo>
                    <a:pt x="213" y="432"/>
                  </a:lnTo>
                  <a:lnTo>
                    <a:pt x="197" y="441"/>
                  </a:lnTo>
                  <a:lnTo>
                    <a:pt x="185" y="456"/>
                  </a:lnTo>
                  <a:lnTo>
                    <a:pt x="177" y="469"/>
                  </a:lnTo>
                  <a:lnTo>
                    <a:pt x="174" y="485"/>
                  </a:lnTo>
                  <a:lnTo>
                    <a:pt x="169" y="517"/>
                  </a:lnTo>
                  <a:lnTo>
                    <a:pt x="174" y="528"/>
                  </a:lnTo>
                  <a:lnTo>
                    <a:pt x="177" y="542"/>
                  </a:lnTo>
                  <a:lnTo>
                    <a:pt x="185" y="553"/>
                  </a:lnTo>
                  <a:lnTo>
                    <a:pt x="194" y="565"/>
                  </a:lnTo>
                  <a:lnTo>
                    <a:pt x="205" y="573"/>
                  </a:lnTo>
                  <a:lnTo>
                    <a:pt x="218" y="581"/>
                  </a:lnTo>
                  <a:lnTo>
                    <a:pt x="233" y="581"/>
                  </a:lnTo>
                  <a:lnTo>
                    <a:pt x="247" y="586"/>
                  </a:lnTo>
                  <a:lnTo>
                    <a:pt x="255" y="586"/>
                  </a:lnTo>
                  <a:lnTo>
                    <a:pt x="263" y="586"/>
                  </a:lnTo>
                  <a:lnTo>
                    <a:pt x="270" y="581"/>
                  </a:lnTo>
                  <a:lnTo>
                    <a:pt x="275" y="581"/>
                  </a:lnTo>
                  <a:lnTo>
                    <a:pt x="291" y="609"/>
                  </a:lnTo>
                  <a:lnTo>
                    <a:pt x="270" y="614"/>
                  </a:lnTo>
                  <a:lnTo>
                    <a:pt x="255" y="618"/>
                  </a:lnTo>
                  <a:lnTo>
                    <a:pt x="238" y="618"/>
                  </a:lnTo>
                  <a:lnTo>
                    <a:pt x="227" y="618"/>
                  </a:lnTo>
                  <a:lnTo>
                    <a:pt x="213" y="618"/>
                  </a:lnTo>
                  <a:lnTo>
                    <a:pt x="197" y="618"/>
                  </a:lnTo>
                  <a:lnTo>
                    <a:pt x="185" y="614"/>
                  </a:lnTo>
                  <a:lnTo>
                    <a:pt x="169" y="614"/>
                  </a:lnTo>
                  <a:lnTo>
                    <a:pt x="157" y="609"/>
                  </a:lnTo>
                  <a:lnTo>
                    <a:pt x="149" y="601"/>
                  </a:lnTo>
                  <a:lnTo>
                    <a:pt x="129" y="594"/>
                  </a:lnTo>
                  <a:lnTo>
                    <a:pt x="121" y="586"/>
                  </a:lnTo>
                  <a:lnTo>
                    <a:pt x="113" y="578"/>
                  </a:lnTo>
                  <a:lnTo>
                    <a:pt x="104" y="570"/>
                  </a:lnTo>
                  <a:lnTo>
                    <a:pt x="101" y="558"/>
                  </a:lnTo>
                  <a:lnTo>
                    <a:pt x="96" y="545"/>
                  </a:lnTo>
                  <a:lnTo>
                    <a:pt x="85" y="542"/>
                  </a:lnTo>
                  <a:lnTo>
                    <a:pt x="80" y="528"/>
                  </a:lnTo>
                  <a:lnTo>
                    <a:pt x="80" y="517"/>
                  </a:lnTo>
                  <a:lnTo>
                    <a:pt x="80" y="489"/>
                  </a:lnTo>
                  <a:lnTo>
                    <a:pt x="80" y="477"/>
                  </a:lnTo>
                  <a:lnTo>
                    <a:pt x="85" y="461"/>
                  </a:lnTo>
                  <a:lnTo>
                    <a:pt x="96" y="444"/>
                  </a:lnTo>
                  <a:lnTo>
                    <a:pt x="104" y="432"/>
                  </a:lnTo>
                  <a:lnTo>
                    <a:pt x="113" y="416"/>
                  </a:lnTo>
                  <a:lnTo>
                    <a:pt x="121" y="399"/>
                  </a:lnTo>
                  <a:lnTo>
                    <a:pt x="137" y="391"/>
                  </a:lnTo>
                  <a:lnTo>
                    <a:pt x="157" y="380"/>
                  </a:lnTo>
                  <a:lnTo>
                    <a:pt x="121" y="360"/>
                  </a:lnTo>
                  <a:lnTo>
                    <a:pt x="85" y="338"/>
                  </a:lnTo>
                  <a:lnTo>
                    <a:pt x="60" y="310"/>
                  </a:lnTo>
                  <a:lnTo>
                    <a:pt x="40" y="271"/>
                  </a:lnTo>
                  <a:lnTo>
                    <a:pt x="20" y="226"/>
                  </a:lnTo>
                  <a:lnTo>
                    <a:pt x="12" y="185"/>
                  </a:lnTo>
                  <a:lnTo>
                    <a:pt x="4" y="133"/>
                  </a:lnTo>
                  <a:lnTo>
                    <a:pt x="0" y="76"/>
                  </a:lnTo>
                  <a:lnTo>
                    <a:pt x="0" y="0"/>
                  </a:lnTo>
                  <a:close/>
                </a:path>
              </a:pathLst>
            </a:custGeom>
            <a:solidFill>
              <a:srgbClr val="324D96"/>
            </a:solidFill>
            <a:ln w="9525">
              <a:solidFill>
                <a:srgbClr val="808080"/>
              </a:solidFill>
              <a:round/>
              <a:headEnd/>
              <a:tailEnd/>
            </a:ln>
          </p:spPr>
          <p:txBody>
            <a:bodyPr/>
            <a:lstStyle/>
            <a:p>
              <a:endParaRPr lang="en-US"/>
            </a:p>
          </p:txBody>
        </p:sp>
        <p:sp>
          <p:nvSpPr>
            <p:cNvPr id="31888" name="Freeform 144"/>
            <p:cNvSpPr>
              <a:spLocks/>
            </p:cNvSpPr>
            <p:nvPr/>
          </p:nvSpPr>
          <p:spPr bwMode="auto">
            <a:xfrm>
              <a:off x="10585" y="14485"/>
              <a:ext cx="150" cy="136"/>
            </a:xfrm>
            <a:custGeom>
              <a:avLst/>
              <a:gdLst/>
              <a:ahLst/>
              <a:cxnLst>
                <a:cxn ang="0">
                  <a:pos x="262" y="246"/>
                </a:cxn>
                <a:cxn ang="0">
                  <a:pos x="251" y="226"/>
                </a:cxn>
                <a:cxn ang="0">
                  <a:pos x="243" y="214"/>
                </a:cxn>
                <a:cxn ang="0">
                  <a:pos x="231" y="198"/>
                </a:cxn>
                <a:cxn ang="0">
                  <a:pos x="223" y="173"/>
                </a:cxn>
                <a:cxn ang="0">
                  <a:pos x="215" y="162"/>
                </a:cxn>
                <a:cxn ang="0">
                  <a:pos x="206" y="153"/>
                </a:cxn>
                <a:cxn ang="0">
                  <a:pos x="195" y="142"/>
                </a:cxn>
                <a:cxn ang="0">
                  <a:pos x="186" y="134"/>
                </a:cxn>
                <a:cxn ang="0">
                  <a:pos x="178" y="112"/>
                </a:cxn>
                <a:cxn ang="0">
                  <a:pos x="170" y="105"/>
                </a:cxn>
                <a:cxn ang="0">
                  <a:pos x="162" y="97"/>
                </a:cxn>
                <a:cxn ang="0">
                  <a:pos x="150" y="92"/>
                </a:cxn>
                <a:cxn ang="0">
                  <a:pos x="142" y="84"/>
                </a:cxn>
                <a:cxn ang="0">
                  <a:pos x="122" y="81"/>
                </a:cxn>
                <a:cxn ang="0">
                  <a:pos x="109" y="72"/>
                </a:cxn>
                <a:cxn ang="0">
                  <a:pos x="101" y="69"/>
                </a:cxn>
                <a:cxn ang="0">
                  <a:pos x="86" y="53"/>
                </a:cxn>
                <a:cxn ang="0">
                  <a:pos x="69" y="48"/>
                </a:cxn>
                <a:cxn ang="0">
                  <a:pos x="56" y="44"/>
                </a:cxn>
                <a:cxn ang="0">
                  <a:pos x="41" y="36"/>
                </a:cxn>
                <a:cxn ang="0">
                  <a:pos x="33" y="28"/>
                </a:cxn>
                <a:cxn ang="0">
                  <a:pos x="20" y="24"/>
                </a:cxn>
                <a:cxn ang="0">
                  <a:pos x="11" y="11"/>
                </a:cxn>
                <a:cxn ang="0">
                  <a:pos x="5" y="8"/>
                </a:cxn>
                <a:cxn ang="0">
                  <a:pos x="0" y="0"/>
                </a:cxn>
                <a:cxn ang="0">
                  <a:pos x="5" y="53"/>
                </a:cxn>
                <a:cxn ang="0">
                  <a:pos x="16" y="100"/>
                </a:cxn>
                <a:cxn ang="0">
                  <a:pos x="33" y="153"/>
                </a:cxn>
                <a:cxn ang="0">
                  <a:pos x="61" y="181"/>
                </a:cxn>
                <a:cxn ang="0">
                  <a:pos x="92" y="214"/>
                </a:cxn>
                <a:cxn ang="0">
                  <a:pos x="137" y="234"/>
                </a:cxn>
                <a:cxn ang="0">
                  <a:pos x="178" y="243"/>
                </a:cxn>
                <a:cxn ang="0">
                  <a:pos x="231" y="246"/>
                </a:cxn>
                <a:cxn ang="0">
                  <a:pos x="262" y="246"/>
                </a:cxn>
              </a:cxnLst>
              <a:rect l="0" t="0" r="r" b="b"/>
              <a:pathLst>
                <a:path w="262" h="246">
                  <a:moveTo>
                    <a:pt x="262" y="246"/>
                  </a:moveTo>
                  <a:lnTo>
                    <a:pt x="251" y="226"/>
                  </a:lnTo>
                  <a:lnTo>
                    <a:pt x="243" y="214"/>
                  </a:lnTo>
                  <a:lnTo>
                    <a:pt x="231" y="198"/>
                  </a:lnTo>
                  <a:lnTo>
                    <a:pt x="223" y="173"/>
                  </a:lnTo>
                  <a:lnTo>
                    <a:pt x="215" y="162"/>
                  </a:lnTo>
                  <a:lnTo>
                    <a:pt x="206" y="153"/>
                  </a:lnTo>
                  <a:lnTo>
                    <a:pt x="195" y="142"/>
                  </a:lnTo>
                  <a:lnTo>
                    <a:pt x="186" y="134"/>
                  </a:lnTo>
                  <a:lnTo>
                    <a:pt x="178" y="112"/>
                  </a:lnTo>
                  <a:lnTo>
                    <a:pt x="170" y="105"/>
                  </a:lnTo>
                  <a:lnTo>
                    <a:pt x="162" y="97"/>
                  </a:lnTo>
                  <a:lnTo>
                    <a:pt x="150" y="92"/>
                  </a:lnTo>
                  <a:lnTo>
                    <a:pt x="142" y="84"/>
                  </a:lnTo>
                  <a:lnTo>
                    <a:pt x="122" y="81"/>
                  </a:lnTo>
                  <a:lnTo>
                    <a:pt x="109" y="72"/>
                  </a:lnTo>
                  <a:lnTo>
                    <a:pt x="101" y="69"/>
                  </a:lnTo>
                  <a:lnTo>
                    <a:pt x="86" y="53"/>
                  </a:lnTo>
                  <a:lnTo>
                    <a:pt x="69" y="48"/>
                  </a:lnTo>
                  <a:lnTo>
                    <a:pt x="56" y="44"/>
                  </a:lnTo>
                  <a:lnTo>
                    <a:pt x="41" y="36"/>
                  </a:lnTo>
                  <a:lnTo>
                    <a:pt x="33" y="28"/>
                  </a:lnTo>
                  <a:lnTo>
                    <a:pt x="20" y="24"/>
                  </a:lnTo>
                  <a:lnTo>
                    <a:pt x="11" y="11"/>
                  </a:lnTo>
                  <a:lnTo>
                    <a:pt x="5" y="8"/>
                  </a:lnTo>
                  <a:lnTo>
                    <a:pt x="0" y="0"/>
                  </a:lnTo>
                  <a:lnTo>
                    <a:pt x="5" y="53"/>
                  </a:lnTo>
                  <a:lnTo>
                    <a:pt x="16" y="100"/>
                  </a:lnTo>
                  <a:lnTo>
                    <a:pt x="33" y="153"/>
                  </a:lnTo>
                  <a:lnTo>
                    <a:pt x="61" y="181"/>
                  </a:lnTo>
                  <a:lnTo>
                    <a:pt x="92" y="214"/>
                  </a:lnTo>
                  <a:lnTo>
                    <a:pt x="137" y="234"/>
                  </a:lnTo>
                  <a:lnTo>
                    <a:pt x="178" y="243"/>
                  </a:lnTo>
                  <a:lnTo>
                    <a:pt x="231" y="246"/>
                  </a:lnTo>
                  <a:lnTo>
                    <a:pt x="262" y="246"/>
                  </a:lnTo>
                  <a:close/>
                </a:path>
              </a:pathLst>
            </a:custGeom>
            <a:solidFill>
              <a:srgbClr val="324D96"/>
            </a:solidFill>
            <a:ln w="9525">
              <a:solidFill>
                <a:srgbClr val="808080"/>
              </a:solidFill>
              <a:round/>
              <a:headEnd/>
              <a:tailEnd/>
            </a:ln>
          </p:spPr>
          <p:txBody>
            <a:bodyPr/>
            <a:lstStyle/>
            <a:p>
              <a:endParaRPr lang="en-US"/>
            </a:p>
          </p:txBody>
        </p:sp>
        <p:sp>
          <p:nvSpPr>
            <p:cNvPr id="31889" name="Freeform 145"/>
            <p:cNvSpPr>
              <a:spLocks/>
            </p:cNvSpPr>
            <p:nvPr/>
          </p:nvSpPr>
          <p:spPr bwMode="auto">
            <a:xfrm>
              <a:off x="10568" y="14425"/>
              <a:ext cx="320" cy="555"/>
            </a:xfrm>
            <a:custGeom>
              <a:avLst/>
              <a:gdLst/>
              <a:ahLst/>
              <a:cxnLst>
                <a:cxn ang="0">
                  <a:pos x="40" y="28"/>
                </a:cxn>
                <a:cxn ang="0">
                  <a:pos x="121" y="76"/>
                </a:cxn>
                <a:cxn ang="0">
                  <a:pos x="194" y="109"/>
                </a:cxn>
                <a:cxn ang="0">
                  <a:pos x="227" y="133"/>
                </a:cxn>
                <a:cxn ang="0">
                  <a:pos x="255" y="153"/>
                </a:cxn>
                <a:cxn ang="0">
                  <a:pos x="294" y="84"/>
                </a:cxn>
                <a:cxn ang="0">
                  <a:pos x="347" y="39"/>
                </a:cxn>
                <a:cxn ang="0">
                  <a:pos x="417" y="33"/>
                </a:cxn>
                <a:cxn ang="0">
                  <a:pos x="493" y="64"/>
                </a:cxn>
                <a:cxn ang="0">
                  <a:pos x="546" y="133"/>
                </a:cxn>
                <a:cxn ang="0">
                  <a:pos x="562" y="218"/>
                </a:cxn>
                <a:cxn ang="0">
                  <a:pos x="521" y="347"/>
                </a:cxn>
                <a:cxn ang="0">
                  <a:pos x="453" y="368"/>
                </a:cxn>
                <a:cxn ang="0">
                  <a:pos x="493" y="295"/>
                </a:cxn>
                <a:cxn ang="0">
                  <a:pos x="493" y="226"/>
                </a:cxn>
                <a:cxn ang="0">
                  <a:pos x="460" y="170"/>
                </a:cxn>
                <a:cxn ang="0">
                  <a:pos x="412" y="137"/>
                </a:cxn>
                <a:cxn ang="0">
                  <a:pos x="347" y="142"/>
                </a:cxn>
                <a:cxn ang="0">
                  <a:pos x="306" y="185"/>
                </a:cxn>
                <a:cxn ang="0">
                  <a:pos x="299" y="234"/>
                </a:cxn>
                <a:cxn ang="0">
                  <a:pos x="322" y="323"/>
                </a:cxn>
                <a:cxn ang="0">
                  <a:pos x="408" y="444"/>
                </a:cxn>
                <a:cxn ang="0">
                  <a:pos x="504" y="637"/>
                </a:cxn>
                <a:cxn ang="0">
                  <a:pos x="504" y="812"/>
                </a:cxn>
                <a:cxn ang="0">
                  <a:pos x="445" y="930"/>
                </a:cxn>
                <a:cxn ang="0">
                  <a:pos x="339" y="997"/>
                </a:cxn>
                <a:cxn ang="0">
                  <a:pos x="213" y="1006"/>
                </a:cxn>
                <a:cxn ang="0">
                  <a:pos x="96" y="945"/>
                </a:cxn>
                <a:cxn ang="0">
                  <a:pos x="20" y="821"/>
                </a:cxn>
                <a:cxn ang="0">
                  <a:pos x="0" y="695"/>
                </a:cxn>
                <a:cxn ang="0">
                  <a:pos x="52" y="788"/>
                </a:cxn>
                <a:cxn ang="0">
                  <a:pos x="109" y="864"/>
                </a:cxn>
                <a:cxn ang="0">
                  <a:pos x="194" y="905"/>
                </a:cxn>
                <a:cxn ang="0">
                  <a:pos x="311" y="897"/>
                </a:cxn>
                <a:cxn ang="0">
                  <a:pos x="395" y="844"/>
                </a:cxn>
                <a:cxn ang="0">
                  <a:pos x="453" y="748"/>
                </a:cxn>
                <a:cxn ang="0">
                  <a:pos x="456" y="626"/>
                </a:cxn>
                <a:cxn ang="0">
                  <a:pos x="412" y="517"/>
                </a:cxn>
                <a:cxn ang="0">
                  <a:pos x="336" y="432"/>
                </a:cxn>
                <a:cxn ang="0">
                  <a:pos x="242" y="416"/>
                </a:cxn>
                <a:cxn ang="0">
                  <a:pos x="177" y="469"/>
                </a:cxn>
                <a:cxn ang="0">
                  <a:pos x="185" y="553"/>
                </a:cxn>
                <a:cxn ang="0">
                  <a:pos x="247" y="586"/>
                </a:cxn>
                <a:cxn ang="0">
                  <a:pos x="291" y="609"/>
                </a:cxn>
                <a:cxn ang="0">
                  <a:pos x="213" y="618"/>
                </a:cxn>
                <a:cxn ang="0">
                  <a:pos x="149" y="601"/>
                </a:cxn>
                <a:cxn ang="0">
                  <a:pos x="101" y="558"/>
                </a:cxn>
                <a:cxn ang="0">
                  <a:pos x="80" y="489"/>
                </a:cxn>
                <a:cxn ang="0">
                  <a:pos x="113" y="416"/>
                </a:cxn>
                <a:cxn ang="0">
                  <a:pos x="85" y="338"/>
                </a:cxn>
                <a:cxn ang="0">
                  <a:pos x="4" y="133"/>
                </a:cxn>
              </a:cxnLst>
              <a:rect l="0" t="0" r="r" b="b"/>
              <a:pathLst>
                <a:path w="562" h="1006">
                  <a:moveTo>
                    <a:pt x="0" y="0"/>
                  </a:moveTo>
                  <a:lnTo>
                    <a:pt x="32" y="0"/>
                  </a:lnTo>
                  <a:lnTo>
                    <a:pt x="37" y="11"/>
                  </a:lnTo>
                  <a:lnTo>
                    <a:pt x="40" y="19"/>
                  </a:lnTo>
                  <a:lnTo>
                    <a:pt x="40" y="28"/>
                  </a:lnTo>
                  <a:lnTo>
                    <a:pt x="52" y="36"/>
                  </a:lnTo>
                  <a:lnTo>
                    <a:pt x="68" y="39"/>
                  </a:lnTo>
                  <a:lnTo>
                    <a:pt x="80" y="53"/>
                  </a:lnTo>
                  <a:lnTo>
                    <a:pt x="104" y="64"/>
                  </a:lnTo>
                  <a:lnTo>
                    <a:pt x="121" y="76"/>
                  </a:lnTo>
                  <a:lnTo>
                    <a:pt x="149" y="81"/>
                  </a:lnTo>
                  <a:lnTo>
                    <a:pt x="157" y="89"/>
                  </a:lnTo>
                  <a:lnTo>
                    <a:pt x="174" y="92"/>
                  </a:lnTo>
                  <a:lnTo>
                    <a:pt x="185" y="97"/>
                  </a:lnTo>
                  <a:lnTo>
                    <a:pt x="194" y="109"/>
                  </a:lnTo>
                  <a:lnTo>
                    <a:pt x="197" y="112"/>
                  </a:lnTo>
                  <a:lnTo>
                    <a:pt x="205" y="117"/>
                  </a:lnTo>
                  <a:lnTo>
                    <a:pt x="213" y="120"/>
                  </a:lnTo>
                  <a:lnTo>
                    <a:pt x="213" y="125"/>
                  </a:lnTo>
                  <a:lnTo>
                    <a:pt x="227" y="133"/>
                  </a:lnTo>
                  <a:lnTo>
                    <a:pt x="233" y="148"/>
                  </a:lnTo>
                  <a:lnTo>
                    <a:pt x="242" y="165"/>
                  </a:lnTo>
                  <a:lnTo>
                    <a:pt x="247" y="185"/>
                  </a:lnTo>
                  <a:lnTo>
                    <a:pt x="250" y="165"/>
                  </a:lnTo>
                  <a:lnTo>
                    <a:pt x="255" y="153"/>
                  </a:lnTo>
                  <a:lnTo>
                    <a:pt x="258" y="137"/>
                  </a:lnTo>
                  <a:lnTo>
                    <a:pt x="266" y="120"/>
                  </a:lnTo>
                  <a:lnTo>
                    <a:pt x="275" y="112"/>
                  </a:lnTo>
                  <a:lnTo>
                    <a:pt x="286" y="92"/>
                  </a:lnTo>
                  <a:lnTo>
                    <a:pt x="294" y="84"/>
                  </a:lnTo>
                  <a:lnTo>
                    <a:pt x="303" y="76"/>
                  </a:lnTo>
                  <a:lnTo>
                    <a:pt x="314" y="64"/>
                  </a:lnTo>
                  <a:lnTo>
                    <a:pt x="322" y="53"/>
                  </a:lnTo>
                  <a:lnTo>
                    <a:pt x="336" y="44"/>
                  </a:lnTo>
                  <a:lnTo>
                    <a:pt x="347" y="39"/>
                  </a:lnTo>
                  <a:lnTo>
                    <a:pt x="359" y="36"/>
                  </a:lnTo>
                  <a:lnTo>
                    <a:pt x="372" y="36"/>
                  </a:lnTo>
                  <a:lnTo>
                    <a:pt x="384" y="33"/>
                  </a:lnTo>
                  <a:lnTo>
                    <a:pt x="400" y="33"/>
                  </a:lnTo>
                  <a:lnTo>
                    <a:pt x="417" y="33"/>
                  </a:lnTo>
                  <a:lnTo>
                    <a:pt x="436" y="36"/>
                  </a:lnTo>
                  <a:lnTo>
                    <a:pt x="448" y="36"/>
                  </a:lnTo>
                  <a:lnTo>
                    <a:pt x="465" y="44"/>
                  </a:lnTo>
                  <a:lnTo>
                    <a:pt x="481" y="53"/>
                  </a:lnTo>
                  <a:lnTo>
                    <a:pt x="493" y="64"/>
                  </a:lnTo>
                  <a:lnTo>
                    <a:pt x="504" y="76"/>
                  </a:lnTo>
                  <a:lnTo>
                    <a:pt x="517" y="89"/>
                  </a:lnTo>
                  <a:lnTo>
                    <a:pt x="529" y="105"/>
                  </a:lnTo>
                  <a:lnTo>
                    <a:pt x="537" y="117"/>
                  </a:lnTo>
                  <a:lnTo>
                    <a:pt x="546" y="133"/>
                  </a:lnTo>
                  <a:lnTo>
                    <a:pt x="549" y="148"/>
                  </a:lnTo>
                  <a:lnTo>
                    <a:pt x="554" y="165"/>
                  </a:lnTo>
                  <a:lnTo>
                    <a:pt x="557" y="181"/>
                  </a:lnTo>
                  <a:lnTo>
                    <a:pt x="562" y="198"/>
                  </a:lnTo>
                  <a:lnTo>
                    <a:pt x="562" y="218"/>
                  </a:lnTo>
                  <a:lnTo>
                    <a:pt x="557" y="243"/>
                  </a:lnTo>
                  <a:lnTo>
                    <a:pt x="554" y="271"/>
                  </a:lnTo>
                  <a:lnTo>
                    <a:pt x="549" y="299"/>
                  </a:lnTo>
                  <a:lnTo>
                    <a:pt x="537" y="323"/>
                  </a:lnTo>
                  <a:lnTo>
                    <a:pt x="521" y="347"/>
                  </a:lnTo>
                  <a:lnTo>
                    <a:pt x="504" y="368"/>
                  </a:lnTo>
                  <a:lnTo>
                    <a:pt x="489" y="388"/>
                  </a:lnTo>
                  <a:lnTo>
                    <a:pt x="456" y="399"/>
                  </a:lnTo>
                  <a:lnTo>
                    <a:pt x="436" y="380"/>
                  </a:lnTo>
                  <a:lnTo>
                    <a:pt x="453" y="368"/>
                  </a:lnTo>
                  <a:lnTo>
                    <a:pt x="465" y="352"/>
                  </a:lnTo>
                  <a:lnTo>
                    <a:pt x="473" y="343"/>
                  </a:lnTo>
                  <a:lnTo>
                    <a:pt x="484" y="327"/>
                  </a:lnTo>
                  <a:lnTo>
                    <a:pt x="493" y="310"/>
                  </a:lnTo>
                  <a:lnTo>
                    <a:pt x="493" y="295"/>
                  </a:lnTo>
                  <a:lnTo>
                    <a:pt x="493" y="279"/>
                  </a:lnTo>
                  <a:lnTo>
                    <a:pt x="493" y="266"/>
                  </a:lnTo>
                  <a:lnTo>
                    <a:pt x="493" y="246"/>
                  </a:lnTo>
                  <a:lnTo>
                    <a:pt x="493" y="234"/>
                  </a:lnTo>
                  <a:lnTo>
                    <a:pt x="493" y="226"/>
                  </a:lnTo>
                  <a:lnTo>
                    <a:pt x="489" y="209"/>
                  </a:lnTo>
                  <a:lnTo>
                    <a:pt x="484" y="198"/>
                  </a:lnTo>
                  <a:lnTo>
                    <a:pt x="476" y="190"/>
                  </a:lnTo>
                  <a:lnTo>
                    <a:pt x="473" y="181"/>
                  </a:lnTo>
                  <a:lnTo>
                    <a:pt x="460" y="170"/>
                  </a:lnTo>
                  <a:lnTo>
                    <a:pt x="453" y="162"/>
                  </a:lnTo>
                  <a:lnTo>
                    <a:pt x="445" y="157"/>
                  </a:lnTo>
                  <a:lnTo>
                    <a:pt x="436" y="148"/>
                  </a:lnTo>
                  <a:lnTo>
                    <a:pt x="423" y="142"/>
                  </a:lnTo>
                  <a:lnTo>
                    <a:pt x="412" y="137"/>
                  </a:lnTo>
                  <a:lnTo>
                    <a:pt x="400" y="133"/>
                  </a:lnTo>
                  <a:lnTo>
                    <a:pt x="387" y="133"/>
                  </a:lnTo>
                  <a:lnTo>
                    <a:pt x="380" y="133"/>
                  </a:lnTo>
                  <a:lnTo>
                    <a:pt x="359" y="133"/>
                  </a:lnTo>
                  <a:lnTo>
                    <a:pt x="347" y="142"/>
                  </a:lnTo>
                  <a:lnTo>
                    <a:pt x="331" y="148"/>
                  </a:lnTo>
                  <a:lnTo>
                    <a:pt x="319" y="162"/>
                  </a:lnTo>
                  <a:lnTo>
                    <a:pt x="314" y="165"/>
                  </a:lnTo>
                  <a:lnTo>
                    <a:pt x="311" y="178"/>
                  </a:lnTo>
                  <a:lnTo>
                    <a:pt x="306" y="185"/>
                  </a:lnTo>
                  <a:lnTo>
                    <a:pt x="299" y="193"/>
                  </a:lnTo>
                  <a:lnTo>
                    <a:pt x="299" y="201"/>
                  </a:lnTo>
                  <a:lnTo>
                    <a:pt x="299" y="209"/>
                  </a:lnTo>
                  <a:lnTo>
                    <a:pt x="299" y="221"/>
                  </a:lnTo>
                  <a:lnTo>
                    <a:pt x="299" y="234"/>
                  </a:lnTo>
                  <a:lnTo>
                    <a:pt x="299" y="246"/>
                  </a:lnTo>
                  <a:lnTo>
                    <a:pt x="299" y="271"/>
                  </a:lnTo>
                  <a:lnTo>
                    <a:pt x="306" y="287"/>
                  </a:lnTo>
                  <a:lnTo>
                    <a:pt x="314" y="307"/>
                  </a:lnTo>
                  <a:lnTo>
                    <a:pt x="322" y="323"/>
                  </a:lnTo>
                  <a:lnTo>
                    <a:pt x="331" y="343"/>
                  </a:lnTo>
                  <a:lnTo>
                    <a:pt x="347" y="363"/>
                  </a:lnTo>
                  <a:lnTo>
                    <a:pt x="359" y="383"/>
                  </a:lnTo>
                  <a:lnTo>
                    <a:pt x="380" y="404"/>
                  </a:lnTo>
                  <a:lnTo>
                    <a:pt x="408" y="444"/>
                  </a:lnTo>
                  <a:lnTo>
                    <a:pt x="436" y="477"/>
                  </a:lnTo>
                  <a:lnTo>
                    <a:pt x="460" y="525"/>
                  </a:lnTo>
                  <a:lnTo>
                    <a:pt x="481" y="561"/>
                  </a:lnTo>
                  <a:lnTo>
                    <a:pt x="493" y="601"/>
                  </a:lnTo>
                  <a:lnTo>
                    <a:pt x="504" y="637"/>
                  </a:lnTo>
                  <a:lnTo>
                    <a:pt x="512" y="682"/>
                  </a:lnTo>
                  <a:lnTo>
                    <a:pt x="512" y="727"/>
                  </a:lnTo>
                  <a:lnTo>
                    <a:pt x="512" y="751"/>
                  </a:lnTo>
                  <a:lnTo>
                    <a:pt x="504" y="788"/>
                  </a:lnTo>
                  <a:lnTo>
                    <a:pt x="504" y="812"/>
                  </a:lnTo>
                  <a:lnTo>
                    <a:pt x="493" y="836"/>
                  </a:lnTo>
                  <a:lnTo>
                    <a:pt x="489" y="860"/>
                  </a:lnTo>
                  <a:lnTo>
                    <a:pt x="473" y="880"/>
                  </a:lnTo>
                  <a:lnTo>
                    <a:pt x="456" y="900"/>
                  </a:lnTo>
                  <a:lnTo>
                    <a:pt x="445" y="930"/>
                  </a:lnTo>
                  <a:lnTo>
                    <a:pt x="423" y="950"/>
                  </a:lnTo>
                  <a:lnTo>
                    <a:pt x="403" y="969"/>
                  </a:lnTo>
                  <a:lnTo>
                    <a:pt x="380" y="981"/>
                  </a:lnTo>
                  <a:lnTo>
                    <a:pt x="359" y="989"/>
                  </a:lnTo>
                  <a:lnTo>
                    <a:pt x="339" y="997"/>
                  </a:lnTo>
                  <a:lnTo>
                    <a:pt x="319" y="1006"/>
                  </a:lnTo>
                  <a:lnTo>
                    <a:pt x="294" y="1006"/>
                  </a:lnTo>
                  <a:lnTo>
                    <a:pt x="263" y="1006"/>
                  </a:lnTo>
                  <a:lnTo>
                    <a:pt x="238" y="1006"/>
                  </a:lnTo>
                  <a:lnTo>
                    <a:pt x="213" y="1006"/>
                  </a:lnTo>
                  <a:lnTo>
                    <a:pt x="185" y="997"/>
                  </a:lnTo>
                  <a:lnTo>
                    <a:pt x="166" y="989"/>
                  </a:lnTo>
                  <a:lnTo>
                    <a:pt x="137" y="981"/>
                  </a:lnTo>
                  <a:lnTo>
                    <a:pt x="118" y="966"/>
                  </a:lnTo>
                  <a:lnTo>
                    <a:pt x="96" y="945"/>
                  </a:lnTo>
                  <a:lnTo>
                    <a:pt x="73" y="925"/>
                  </a:lnTo>
                  <a:lnTo>
                    <a:pt x="52" y="897"/>
                  </a:lnTo>
                  <a:lnTo>
                    <a:pt x="40" y="872"/>
                  </a:lnTo>
                  <a:lnTo>
                    <a:pt x="28" y="849"/>
                  </a:lnTo>
                  <a:lnTo>
                    <a:pt x="20" y="821"/>
                  </a:lnTo>
                  <a:lnTo>
                    <a:pt x="12" y="796"/>
                  </a:lnTo>
                  <a:lnTo>
                    <a:pt x="4" y="768"/>
                  </a:lnTo>
                  <a:lnTo>
                    <a:pt x="4" y="735"/>
                  </a:lnTo>
                  <a:lnTo>
                    <a:pt x="0" y="703"/>
                  </a:lnTo>
                  <a:lnTo>
                    <a:pt x="0" y="695"/>
                  </a:lnTo>
                  <a:lnTo>
                    <a:pt x="32" y="695"/>
                  </a:lnTo>
                  <a:lnTo>
                    <a:pt x="37" y="718"/>
                  </a:lnTo>
                  <a:lnTo>
                    <a:pt x="40" y="740"/>
                  </a:lnTo>
                  <a:lnTo>
                    <a:pt x="40" y="768"/>
                  </a:lnTo>
                  <a:lnTo>
                    <a:pt x="52" y="788"/>
                  </a:lnTo>
                  <a:lnTo>
                    <a:pt x="60" y="807"/>
                  </a:lnTo>
                  <a:lnTo>
                    <a:pt x="68" y="821"/>
                  </a:lnTo>
                  <a:lnTo>
                    <a:pt x="76" y="836"/>
                  </a:lnTo>
                  <a:lnTo>
                    <a:pt x="96" y="857"/>
                  </a:lnTo>
                  <a:lnTo>
                    <a:pt x="109" y="864"/>
                  </a:lnTo>
                  <a:lnTo>
                    <a:pt x="121" y="880"/>
                  </a:lnTo>
                  <a:lnTo>
                    <a:pt x="137" y="888"/>
                  </a:lnTo>
                  <a:lnTo>
                    <a:pt x="157" y="897"/>
                  </a:lnTo>
                  <a:lnTo>
                    <a:pt x="177" y="900"/>
                  </a:lnTo>
                  <a:lnTo>
                    <a:pt x="194" y="905"/>
                  </a:lnTo>
                  <a:lnTo>
                    <a:pt x="213" y="905"/>
                  </a:lnTo>
                  <a:lnTo>
                    <a:pt x="238" y="905"/>
                  </a:lnTo>
                  <a:lnTo>
                    <a:pt x="258" y="905"/>
                  </a:lnTo>
                  <a:lnTo>
                    <a:pt x="286" y="900"/>
                  </a:lnTo>
                  <a:lnTo>
                    <a:pt x="311" y="897"/>
                  </a:lnTo>
                  <a:lnTo>
                    <a:pt x="327" y="897"/>
                  </a:lnTo>
                  <a:lnTo>
                    <a:pt x="347" y="885"/>
                  </a:lnTo>
                  <a:lnTo>
                    <a:pt x="359" y="872"/>
                  </a:lnTo>
                  <a:lnTo>
                    <a:pt x="380" y="860"/>
                  </a:lnTo>
                  <a:lnTo>
                    <a:pt x="395" y="844"/>
                  </a:lnTo>
                  <a:lnTo>
                    <a:pt x="408" y="827"/>
                  </a:lnTo>
                  <a:lnTo>
                    <a:pt x="428" y="812"/>
                  </a:lnTo>
                  <a:lnTo>
                    <a:pt x="436" y="791"/>
                  </a:lnTo>
                  <a:lnTo>
                    <a:pt x="448" y="771"/>
                  </a:lnTo>
                  <a:lnTo>
                    <a:pt x="453" y="748"/>
                  </a:lnTo>
                  <a:lnTo>
                    <a:pt x="456" y="727"/>
                  </a:lnTo>
                  <a:lnTo>
                    <a:pt x="460" y="698"/>
                  </a:lnTo>
                  <a:lnTo>
                    <a:pt x="460" y="674"/>
                  </a:lnTo>
                  <a:lnTo>
                    <a:pt x="460" y="651"/>
                  </a:lnTo>
                  <a:lnTo>
                    <a:pt x="456" y="626"/>
                  </a:lnTo>
                  <a:lnTo>
                    <a:pt x="453" y="606"/>
                  </a:lnTo>
                  <a:lnTo>
                    <a:pt x="448" y="578"/>
                  </a:lnTo>
                  <a:lnTo>
                    <a:pt x="436" y="558"/>
                  </a:lnTo>
                  <a:lnTo>
                    <a:pt x="432" y="542"/>
                  </a:lnTo>
                  <a:lnTo>
                    <a:pt x="412" y="517"/>
                  </a:lnTo>
                  <a:lnTo>
                    <a:pt x="400" y="489"/>
                  </a:lnTo>
                  <a:lnTo>
                    <a:pt x="380" y="472"/>
                  </a:lnTo>
                  <a:lnTo>
                    <a:pt x="367" y="461"/>
                  </a:lnTo>
                  <a:lnTo>
                    <a:pt x="351" y="444"/>
                  </a:lnTo>
                  <a:lnTo>
                    <a:pt x="336" y="432"/>
                  </a:lnTo>
                  <a:lnTo>
                    <a:pt x="322" y="424"/>
                  </a:lnTo>
                  <a:lnTo>
                    <a:pt x="303" y="416"/>
                  </a:lnTo>
                  <a:lnTo>
                    <a:pt x="286" y="416"/>
                  </a:lnTo>
                  <a:lnTo>
                    <a:pt x="263" y="416"/>
                  </a:lnTo>
                  <a:lnTo>
                    <a:pt x="242" y="416"/>
                  </a:lnTo>
                  <a:lnTo>
                    <a:pt x="227" y="419"/>
                  </a:lnTo>
                  <a:lnTo>
                    <a:pt x="213" y="432"/>
                  </a:lnTo>
                  <a:lnTo>
                    <a:pt x="197" y="441"/>
                  </a:lnTo>
                  <a:lnTo>
                    <a:pt x="185" y="456"/>
                  </a:lnTo>
                  <a:lnTo>
                    <a:pt x="177" y="469"/>
                  </a:lnTo>
                  <a:lnTo>
                    <a:pt x="174" y="485"/>
                  </a:lnTo>
                  <a:lnTo>
                    <a:pt x="169" y="517"/>
                  </a:lnTo>
                  <a:lnTo>
                    <a:pt x="174" y="528"/>
                  </a:lnTo>
                  <a:lnTo>
                    <a:pt x="177" y="542"/>
                  </a:lnTo>
                  <a:lnTo>
                    <a:pt x="185" y="553"/>
                  </a:lnTo>
                  <a:lnTo>
                    <a:pt x="194" y="565"/>
                  </a:lnTo>
                  <a:lnTo>
                    <a:pt x="205" y="573"/>
                  </a:lnTo>
                  <a:lnTo>
                    <a:pt x="218" y="581"/>
                  </a:lnTo>
                  <a:lnTo>
                    <a:pt x="233" y="581"/>
                  </a:lnTo>
                  <a:lnTo>
                    <a:pt x="247" y="586"/>
                  </a:lnTo>
                  <a:lnTo>
                    <a:pt x="255" y="586"/>
                  </a:lnTo>
                  <a:lnTo>
                    <a:pt x="263" y="586"/>
                  </a:lnTo>
                  <a:lnTo>
                    <a:pt x="270" y="581"/>
                  </a:lnTo>
                  <a:lnTo>
                    <a:pt x="275" y="581"/>
                  </a:lnTo>
                  <a:lnTo>
                    <a:pt x="291" y="609"/>
                  </a:lnTo>
                  <a:lnTo>
                    <a:pt x="270" y="614"/>
                  </a:lnTo>
                  <a:lnTo>
                    <a:pt x="255" y="618"/>
                  </a:lnTo>
                  <a:lnTo>
                    <a:pt x="238" y="618"/>
                  </a:lnTo>
                  <a:lnTo>
                    <a:pt x="227" y="618"/>
                  </a:lnTo>
                  <a:lnTo>
                    <a:pt x="213" y="618"/>
                  </a:lnTo>
                  <a:lnTo>
                    <a:pt x="197" y="618"/>
                  </a:lnTo>
                  <a:lnTo>
                    <a:pt x="185" y="614"/>
                  </a:lnTo>
                  <a:lnTo>
                    <a:pt x="169" y="614"/>
                  </a:lnTo>
                  <a:lnTo>
                    <a:pt x="157" y="609"/>
                  </a:lnTo>
                  <a:lnTo>
                    <a:pt x="149" y="601"/>
                  </a:lnTo>
                  <a:lnTo>
                    <a:pt x="129" y="594"/>
                  </a:lnTo>
                  <a:lnTo>
                    <a:pt x="121" y="586"/>
                  </a:lnTo>
                  <a:lnTo>
                    <a:pt x="113" y="578"/>
                  </a:lnTo>
                  <a:lnTo>
                    <a:pt x="104" y="570"/>
                  </a:lnTo>
                  <a:lnTo>
                    <a:pt x="101" y="558"/>
                  </a:lnTo>
                  <a:lnTo>
                    <a:pt x="96" y="545"/>
                  </a:lnTo>
                  <a:lnTo>
                    <a:pt x="85" y="542"/>
                  </a:lnTo>
                  <a:lnTo>
                    <a:pt x="80" y="528"/>
                  </a:lnTo>
                  <a:lnTo>
                    <a:pt x="80" y="517"/>
                  </a:lnTo>
                  <a:lnTo>
                    <a:pt x="80" y="489"/>
                  </a:lnTo>
                  <a:lnTo>
                    <a:pt x="80" y="477"/>
                  </a:lnTo>
                  <a:lnTo>
                    <a:pt x="85" y="461"/>
                  </a:lnTo>
                  <a:lnTo>
                    <a:pt x="96" y="444"/>
                  </a:lnTo>
                  <a:lnTo>
                    <a:pt x="104" y="432"/>
                  </a:lnTo>
                  <a:lnTo>
                    <a:pt x="113" y="416"/>
                  </a:lnTo>
                  <a:lnTo>
                    <a:pt x="121" y="399"/>
                  </a:lnTo>
                  <a:lnTo>
                    <a:pt x="137" y="391"/>
                  </a:lnTo>
                  <a:lnTo>
                    <a:pt x="157" y="380"/>
                  </a:lnTo>
                  <a:lnTo>
                    <a:pt x="121" y="360"/>
                  </a:lnTo>
                  <a:lnTo>
                    <a:pt x="85" y="338"/>
                  </a:lnTo>
                  <a:lnTo>
                    <a:pt x="60" y="310"/>
                  </a:lnTo>
                  <a:lnTo>
                    <a:pt x="40" y="271"/>
                  </a:lnTo>
                  <a:lnTo>
                    <a:pt x="20" y="226"/>
                  </a:lnTo>
                  <a:lnTo>
                    <a:pt x="12" y="185"/>
                  </a:lnTo>
                  <a:lnTo>
                    <a:pt x="4" y="133"/>
                  </a:lnTo>
                  <a:lnTo>
                    <a:pt x="0" y="76"/>
                  </a:lnTo>
                  <a:lnTo>
                    <a:pt x="0" y="0"/>
                  </a:lnTo>
                </a:path>
              </a:pathLst>
            </a:custGeom>
            <a:solidFill>
              <a:srgbClr val="0000FF"/>
            </a:solidFill>
            <a:ln w="1270" cap="flat" cmpd="sng">
              <a:solidFill>
                <a:srgbClr val="808080"/>
              </a:solidFill>
              <a:prstDash val="solid"/>
              <a:round/>
              <a:headEnd type="none" w="med" len="med"/>
              <a:tailEnd type="none" w="med" len="med"/>
            </a:ln>
            <a:effectLst/>
          </p:spPr>
          <p:txBody>
            <a:bodyPr/>
            <a:lstStyle/>
            <a:p>
              <a:endParaRPr lang="en-US"/>
            </a:p>
          </p:txBody>
        </p:sp>
        <p:sp>
          <p:nvSpPr>
            <p:cNvPr id="31890" name="Freeform 146"/>
            <p:cNvSpPr>
              <a:spLocks/>
            </p:cNvSpPr>
            <p:nvPr/>
          </p:nvSpPr>
          <p:spPr bwMode="auto">
            <a:xfrm>
              <a:off x="10585" y="14485"/>
              <a:ext cx="150" cy="136"/>
            </a:xfrm>
            <a:custGeom>
              <a:avLst/>
              <a:gdLst/>
              <a:ahLst/>
              <a:cxnLst>
                <a:cxn ang="0">
                  <a:pos x="262" y="246"/>
                </a:cxn>
                <a:cxn ang="0">
                  <a:pos x="251" y="226"/>
                </a:cxn>
                <a:cxn ang="0">
                  <a:pos x="243" y="214"/>
                </a:cxn>
                <a:cxn ang="0">
                  <a:pos x="231" y="198"/>
                </a:cxn>
                <a:cxn ang="0">
                  <a:pos x="223" y="173"/>
                </a:cxn>
                <a:cxn ang="0">
                  <a:pos x="215" y="162"/>
                </a:cxn>
                <a:cxn ang="0">
                  <a:pos x="206" y="153"/>
                </a:cxn>
                <a:cxn ang="0">
                  <a:pos x="195" y="142"/>
                </a:cxn>
                <a:cxn ang="0">
                  <a:pos x="186" y="134"/>
                </a:cxn>
                <a:cxn ang="0">
                  <a:pos x="178" y="112"/>
                </a:cxn>
                <a:cxn ang="0">
                  <a:pos x="170" y="105"/>
                </a:cxn>
                <a:cxn ang="0">
                  <a:pos x="162" y="97"/>
                </a:cxn>
                <a:cxn ang="0">
                  <a:pos x="150" y="92"/>
                </a:cxn>
                <a:cxn ang="0">
                  <a:pos x="142" y="84"/>
                </a:cxn>
                <a:cxn ang="0">
                  <a:pos x="122" y="81"/>
                </a:cxn>
                <a:cxn ang="0">
                  <a:pos x="109" y="72"/>
                </a:cxn>
                <a:cxn ang="0">
                  <a:pos x="101" y="69"/>
                </a:cxn>
                <a:cxn ang="0">
                  <a:pos x="86" y="53"/>
                </a:cxn>
                <a:cxn ang="0">
                  <a:pos x="69" y="48"/>
                </a:cxn>
                <a:cxn ang="0">
                  <a:pos x="56" y="44"/>
                </a:cxn>
                <a:cxn ang="0">
                  <a:pos x="41" y="36"/>
                </a:cxn>
                <a:cxn ang="0">
                  <a:pos x="33" y="28"/>
                </a:cxn>
                <a:cxn ang="0">
                  <a:pos x="20" y="24"/>
                </a:cxn>
                <a:cxn ang="0">
                  <a:pos x="11" y="11"/>
                </a:cxn>
                <a:cxn ang="0">
                  <a:pos x="5" y="8"/>
                </a:cxn>
                <a:cxn ang="0">
                  <a:pos x="0" y="0"/>
                </a:cxn>
                <a:cxn ang="0">
                  <a:pos x="5" y="53"/>
                </a:cxn>
                <a:cxn ang="0">
                  <a:pos x="16" y="100"/>
                </a:cxn>
                <a:cxn ang="0">
                  <a:pos x="33" y="153"/>
                </a:cxn>
                <a:cxn ang="0">
                  <a:pos x="61" y="181"/>
                </a:cxn>
                <a:cxn ang="0">
                  <a:pos x="92" y="214"/>
                </a:cxn>
                <a:cxn ang="0">
                  <a:pos x="137" y="234"/>
                </a:cxn>
                <a:cxn ang="0">
                  <a:pos x="178" y="243"/>
                </a:cxn>
                <a:cxn ang="0">
                  <a:pos x="231" y="246"/>
                </a:cxn>
                <a:cxn ang="0">
                  <a:pos x="262" y="246"/>
                </a:cxn>
              </a:cxnLst>
              <a:rect l="0" t="0" r="r" b="b"/>
              <a:pathLst>
                <a:path w="262" h="246">
                  <a:moveTo>
                    <a:pt x="262" y="246"/>
                  </a:moveTo>
                  <a:lnTo>
                    <a:pt x="251" y="226"/>
                  </a:lnTo>
                  <a:lnTo>
                    <a:pt x="243" y="214"/>
                  </a:lnTo>
                  <a:lnTo>
                    <a:pt x="231" y="198"/>
                  </a:lnTo>
                  <a:lnTo>
                    <a:pt x="223" y="173"/>
                  </a:lnTo>
                  <a:lnTo>
                    <a:pt x="215" y="162"/>
                  </a:lnTo>
                  <a:lnTo>
                    <a:pt x="206" y="153"/>
                  </a:lnTo>
                  <a:lnTo>
                    <a:pt x="195" y="142"/>
                  </a:lnTo>
                  <a:lnTo>
                    <a:pt x="186" y="134"/>
                  </a:lnTo>
                  <a:lnTo>
                    <a:pt x="178" y="112"/>
                  </a:lnTo>
                  <a:lnTo>
                    <a:pt x="170" y="105"/>
                  </a:lnTo>
                  <a:lnTo>
                    <a:pt x="162" y="97"/>
                  </a:lnTo>
                  <a:lnTo>
                    <a:pt x="150" y="92"/>
                  </a:lnTo>
                  <a:lnTo>
                    <a:pt x="142" y="84"/>
                  </a:lnTo>
                  <a:lnTo>
                    <a:pt x="122" y="81"/>
                  </a:lnTo>
                  <a:lnTo>
                    <a:pt x="109" y="72"/>
                  </a:lnTo>
                  <a:lnTo>
                    <a:pt x="101" y="69"/>
                  </a:lnTo>
                  <a:lnTo>
                    <a:pt x="86" y="53"/>
                  </a:lnTo>
                  <a:lnTo>
                    <a:pt x="69" y="48"/>
                  </a:lnTo>
                  <a:lnTo>
                    <a:pt x="56" y="44"/>
                  </a:lnTo>
                  <a:lnTo>
                    <a:pt x="41" y="36"/>
                  </a:lnTo>
                  <a:lnTo>
                    <a:pt x="33" y="28"/>
                  </a:lnTo>
                  <a:lnTo>
                    <a:pt x="20" y="24"/>
                  </a:lnTo>
                  <a:lnTo>
                    <a:pt x="11" y="11"/>
                  </a:lnTo>
                  <a:lnTo>
                    <a:pt x="5" y="8"/>
                  </a:lnTo>
                  <a:lnTo>
                    <a:pt x="0" y="0"/>
                  </a:lnTo>
                  <a:lnTo>
                    <a:pt x="5" y="53"/>
                  </a:lnTo>
                  <a:lnTo>
                    <a:pt x="16" y="100"/>
                  </a:lnTo>
                  <a:lnTo>
                    <a:pt x="33" y="153"/>
                  </a:lnTo>
                  <a:lnTo>
                    <a:pt x="61" y="181"/>
                  </a:lnTo>
                  <a:lnTo>
                    <a:pt x="92" y="214"/>
                  </a:lnTo>
                  <a:lnTo>
                    <a:pt x="137" y="234"/>
                  </a:lnTo>
                  <a:lnTo>
                    <a:pt x="178" y="243"/>
                  </a:lnTo>
                  <a:lnTo>
                    <a:pt x="231" y="246"/>
                  </a:lnTo>
                  <a:lnTo>
                    <a:pt x="262" y="246"/>
                  </a:lnTo>
                  <a:close/>
                </a:path>
              </a:pathLst>
            </a:custGeom>
            <a:solidFill>
              <a:srgbClr val="FFFFFF"/>
            </a:solidFill>
            <a:ln w="9525">
              <a:solidFill>
                <a:srgbClr val="808080"/>
              </a:solidFill>
              <a:round/>
              <a:headEnd/>
              <a:tailEnd/>
            </a:ln>
          </p:spPr>
          <p:txBody>
            <a:bodyPr/>
            <a:lstStyle/>
            <a:p>
              <a:endParaRPr lang="en-US"/>
            </a:p>
          </p:txBody>
        </p:sp>
        <p:sp>
          <p:nvSpPr>
            <p:cNvPr id="31891" name="Freeform 147"/>
            <p:cNvSpPr>
              <a:spLocks/>
            </p:cNvSpPr>
            <p:nvPr/>
          </p:nvSpPr>
          <p:spPr bwMode="auto">
            <a:xfrm>
              <a:off x="10585" y="14485"/>
              <a:ext cx="150" cy="136"/>
            </a:xfrm>
            <a:custGeom>
              <a:avLst/>
              <a:gdLst/>
              <a:ahLst/>
              <a:cxnLst>
                <a:cxn ang="0">
                  <a:pos x="262" y="246"/>
                </a:cxn>
                <a:cxn ang="0">
                  <a:pos x="262" y="246"/>
                </a:cxn>
                <a:cxn ang="0">
                  <a:pos x="251" y="226"/>
                </a:cxn>
                <a:cxn ang="0">
                  <a:pos x="243" y="214"/>
                </a:cxn>
                <a:cxn ang="0">
                  <a:pos x="231" y="198"/>
                </a:cxn>
                <a:cxn ang="0">
                  <a:pos x="223" y="173"/>
                </a:cxn>
                <a:cxn ang="0">
                  <a:pos x="215" y="162"/>
                </a:cxn>
                <a:cxn ang="0">
                  <a:pos x="206" y="153"/>
                </a:cxn>
                <a:cxn ang="0">
                  <a:pos x="195" y="142"/>
                </a:cxn>
                <a:cxn ang="0">
                  <a:pos x="186" y="134"/>
                </a:cxn>
                <a:cxn ang="0">
                  <a:pos x="178" y="112"/>
                </a:cxn>
                <a:cxn ang="0">
                  <a:pos x="170" y="105"/>
                </a:cxn>
                <a:cxn ang="0">
                  <a:pos x="162" y="97"/>
                </a:cxn>
                <a:cxn ang="0">
                  <a:pos x="150" y="92"/>
                </a:cxn>
                <a:cxn ang="0">
                  <a:pos x="142" y="84"/>
                </a:cxn>
                <a:cxn ang="0">
                  <a:pos x="122" y="81"/>
                </a:cxn>
                <a:cxn ang="0">
                  <a:pos x="109" y="72"/>
                </a:cxn>
                <a:cxn ang="0">
                  <a:pos x="101" y="69"/>
                </a:cxn>
                <a:cxn ang="0">
                  <a:pos x="86" y="53"/>
                </a:cxn>
                <a:cxn ang="0">
                  <a:pos x="69" y="48"/>
                </a:cxn>
                <a:cxn ang="0">
                  <a:pos x="56" y="44"/>
                </a:cxn>
                <a:cxn ang="0">
                  <a:pos x="41" y="36"/>
                </a:cxn>
                <a:cxn ang="0">
                  <a:pos x="33" y="28"/>
                </a:cxn>
                <a:cxn ang="0">
                  <a:pos x="20" y="24"/>
                </a:cxn>
                <a:cxn ang="0">
                  <a:pos x="11" y="11"/>
                </a:cxn>
                <a:cxn ang="0">
                  <a:pos x="5" y="8"/>
                </a:cxn>
                <a:cxn ang="0">
                  <a:pos x="0" y="0"/>
                </a:cxn>
                <a:cxn ang="0">
                  <a:pos x="5" y="53"/>
                </a:cxn>
                <a:cxn ang="0">
                  <a:pos x="16" y="100"/>
                </a:cxn>
                <a:cxn ang="0">
                  <a:pos x="33" y="153"/>
                </a:cxn>
                <a:cxn ang="0">
                  <a:pos x="61" y="181"/>
                </a:cxn>
                <a:cxn ang="0">
                  <a:pos x="92" y="214"/>
                </a:cxn>
                <a:cxn ang="0">
                  <a:pos x="137" y="234"/>
                </a:cxn>
                <a:cxn ang="0">
                  <a:pos x="178" y="243"/>
                </a:cxn>
                <a:cxn ang="0">
                  <a:pos x="231" y="246"/>
                </a:cxn>
                <a:cxn ang="0">
                  <a:pos x="262" y="246"/>
                </a:cxn>
              </a:cxnLst>
              <a:rect l="0" t="0" r="r" b="b"/>
              <a:pathLst>
                <a:path w="262" h="246">
                  <a:moveTo>
                    <a:pt x="262" y="246"/>
                  </a:moveTo>
                  <a:lnTo>
                    <a:pt x="262" y="246"/>
                  </a:lnTo>
                  <a:lnTo>
                    <a:pt x="251" y="226"/>
                  </a:lnTo>
                  <a:lnTo>
                    <a:pt x="243" y="214"/>
                  </a:lnTo>
                  <a:lnTo>
                    <a:pt x="231" y="198"/>
                  </a:lnTo>
                  <a:lnTo>
                    <a:pt x="223" y="173"/>
                  </a:lnTo>
                  <a:lnTo>
                    <a:pt x="215" y="162"/>
                  </a:lnTo>
                  <a:lnTo>
                    <a:pt x="206" y="153"/>
                  </a:lnTo>
                  <a:lnTo>
                    <a:pt x="195" y="142"/>
                  </a:lnTo>
                  <a:lnTo>
                    <a:pt x="186" y="134"/>
                  </a:lnTo>
                  <a:lnTo>
                    <a:pt x="178" y="112"/>
                  </a:lnTo>
                  <a:lnTo>
                    <a:pt x="170" y="105"/>
                  </a:lnTo>
                  <a:lnTo>
                    <a:pt x="162" y="97"/>
                  </a:lnTo>
                  <a:lnTo>
                    <a:pt x="150" y="92"/>
                  </a:lnTo>
                  <a:lnTo>
                    <a:pt x="142" y="84"/>
                  </a:lnTo>
                  <a:lnTo>
                    <a:pt x="122" y="81"/>
                  </a:lnTo>
                  <a:lnTo>
                    <a:pt x="109" y="72"/>
                  </a:lnTo>
                  <a:lnTo>
                    <a:pt x="101" y="69"/>
                  </a:lnTo>
                  <a:lnTo>
                    <a:pt x="86" y="53"/>
                  </a:lnTo>
                  <a:lnTo>
                    <a:pt x="69" y="48"/>
                  </a:lnTo>
                  <a:lnTo>
                    <a:pt x="56" y="44"/>
                  </a:lnTo>
                  <a:lnTo>
                    <a:pt x="41" y="36"/>
                  </a:lnTo>
                  <a:lnTo>
                    <a:pt x="33" y="28"/>
                  </a:lnTo>
                  <a:lnTo>
                    <a:pt x="20" y="24"/>
                  </a:lnTo>
                  <a:lnTo>
                    <a:pt x="11" y="11"/>
                  </a:lnTo>
                  <a:lnTo>
                    <a:pt x="5" y="8"/>
                  </a:lnTo>
                  <a:lnTo>
                    <a:pt x="0" y="0"/>
                  </a:lnTo>
                  <a:lnTo>
                    <a:pt x="5" y="53"/>
                  </a:lnTo>
                  <a:lnTo>
                    <a:pt x="16" y="100"/>
                  </a:lnTo>
                  <a:lnTo>
                    <a:pt x="33" y="153"/>
                  </a:lnTo>
                  <a:lnTo>
                    <a:pt x="61" y="181"/>
                  </a:lnTo>
                  <a:lnTo>
                    <a:pt x="92" y="214"/>
                  </a:lnTo>
                  <a:lnTo>
                    <a:pt x="137" y="234"/>
                  </a:lnTo>
                  <a:lnTo>
                    <a:pt x="178" y="243"/>
                  </a:lnTo>
                  <a:lnTo>
                    <a:pt x="231" y="246"/>
                  </a:lnTo>
                  <a:lnTo>
                    <a:pt x="262" y="246"/>
                  </a:lnTo>
                </a:path>
              </a:pathLst>
            </a:custGeom>
            <a:noFill/>
            <a:ln w="1270">
              <a:solidFill>
                <a:srgbClr val="808080"/>
              </a:solidFill>
              <a:prstDash val="solid"/>
              <a:round/>
              <a:headEnd/>
              <a:tailEnd/>
            </a:ln>
          </p:spPr>
          <p:txBody>
            <a:bodyPr/>
            <a:lstStyle/>
            <a:p>
              <a:endParaRPr lang="en-US"/>
            </a:p>
          </p:txBody>
        </p:sp>
        <p:sp>
          <p:nvSpPr>
            <p:cNvPr id="31892" name="Freeform 148"/>
            <p:cNvSpPr>
              <a:spLocks/>
            </p:cNvSpPr>
            <p:nvPr/>
          </p:nvSpPr>
          <p:spPr bwMode="auto">
            <a:xfrm>
              <a:off x="9723" y="15265"/>
              <a:ext cx="585" cy="324"/>
            </a:xfrm>
            <a:custGeom>
              <a:avLst/>
              <a:gdLst/>
              <a:ahLst/>
              <a:cxnLst>
                <a:cxn ang="0">
                  <a:pos x="33" y="41"/>
                </a:cxn>
                <a:cxn ang="0">
                  <a:pos x="73" y="130"/>
                </a:cxn>
                <a:cxn ang="0">
                  <a:pos x="106" y="195"/>
                </a:cxn>
                <a:cxn ang="0">
                  <a:pos x="137" y="234"/>
                </a:cxn>
                <a:cxn ang="0">
                  <a:pos x="154" y="267"/>
                </a:cxn>
                <a:cxn ang="0">
                  <a:pos x="86" y="312"/>
                </a:cxn>
                <a:cxn ang="0">
                  <a:pos x="41" y="360"/>
                </a:cxn>
                <a:cxn ang="0">
                  <a:pos x="33" y="433"/>
                </a:cxn>
                <a:cxn ang="0">
                  <a:pos x="65" y="517"/>
                </a:cxn>
                <a:cxn ang="0">
                  <a:pos x="134" y="566"/>
                </a:cxn>
                <a:cxn ang="0">
                  <a:pos x="226" y="586"/>
                </a:cxn>
                <a:cxn ang="0">
                  <a:pos x="352" y="545"/>
                </a:cxn>
                <a:cxn ang="0">
                  <a:pos x="368" y="469"/>
                </a:cxn>
                <a:cxn ang="0">
                  <a:pos x="304" y="509"/>
                </a:cxn>
                <a:cxn ang="0">
                  <a:pos x="231" y="509"/>
                </a:cxn>
                <a:cxn ang="0">
                  <a:pos x="174" y="477"/>
                </a:cxn>
                <a:cxn ang="0">
                  <a:pos x="137" y="433"/>
                </a:cxn>
                <a:cxn ang="0">
                  <a:pos x="142" y="360"/>
                </a:cxn>
                <a:cxn ang="0">
                  <a:pos x="190" y="319"/>
                </a:cxn>
                <a:cxn ang="0">
                  <a:pos x="235" y="312"/>
                </a:cxn>
                <a:cxn ang="0">
                  <a:pos x="332" y="335"/>
                </a:cxn>
                <a:cxn ang="0">
                  <a:pos x="430" y="408"/>
                </a:cxn>
                <a:cxn ang="0">
                  <a:pos x="530" y="472"/>
                </a:cxn>
                <a:cxn ang="0">
                  <a:pos x="639" y="522"/>
                </a:cxn>
                <a:cxn ang="0">
                  <a:pos x="740" y="538"/>
                </a:cxn>
                <a:cxn ang="0">
                  <a:pos x="882" y="505"/>
                </a:cxn>
                <a:cxn ang="0">
                  <a:pos x="986" y="416"/>
                </a:cxn>
                <a:cxn ang="0">
                  <a:pos x="1028" y="307"/>
                </a:cxn>
                <a:cxn ang="0">
                  <a:pos x="1006" y="167"/>
                </a:cxn>
                <a:cxn ang="0">
                  <a:pos x="919" y="56"/>
                </a:cxn>
                <a:cxn ang="0">
                  <a:pos x="785" y="5"/>
                </a:cxn>
                <a:cxn ang="0">
                  <a:pos x="729" y="33"/>
                </a:cxn>
                <a:cxn ang="0">
                  <a:pos x="838" y="64"/>
                </a:cxn>
                <a:cxn ang="0">
                  <a:pos x="910" y="150"/>
                </a:cxn>
                <a:cxn ang="0">
                  <a:pos x="934" y="246"/>
                </a:cxn>
                <a:cxn ang="0">
                  <a:pos x="905" y="360"/>
                </a:cxn>
                <a:cxn ang="0">
                  <a:pos x="824" y="441"/>
                </a:cxn>
                <a:cxn ang="0">
                  <a:pos x="715" y="477"/>
                </a:cxn>
                <a:cxn ang="0">
                  <a:pos x="590" y="461"/>
                </a:cxn>
                <a:cxn ang="0">
                  <a:pos x="486" y="400"/>
                </a:cxn>
                <a:cxn ang="0">
                  <a:pos x="421" y="319"/>
                </a:cxn>
                <a:cxn ang="0">
                  <a:pos x="436" y="223"/>
                </a:cxn>
                <a:cxn ang="0">
                  <a:pos x="478" y="182"/>
                </a:cxn>
                <a:cxn ang="0">
                  <a:pos x="534" y="178"/>
                </a:cxn>
                <a:cxn ang="0">
                  <a:pos x="595" y="231"/>
                </a:cxn>
                <a:cxn ang="0">
                  <a:pos x="598" y="279"/>
                </a:cxn>
                <a:cxn ang="0">
                  <a:pos x="634" y="251"/>
                </a:cxn>
                <a:cxn ang="0">
                  <a:pos x="626" y="178"/>
                </a:cxn>
                <a:cxn ang="0">
                  <a:pos x="590" y="122"/>
                </a:cxn>
                <a:cxn ang="0">
                  <a:pos x="534" y="86"/>
                </a:cxn>
                <a:cxn ang="0">
                  <a:pos x="478" y="86"/>
                </a:cxn>
                <a:cxn ang="0">
                  <a:pos x="436" y="109"/>
                </a:cxn>
                <a:cxn ang="0">
                  <a:pos x="368" y="122"/>
                </a:cxn>
                <a:cxn ang="0">
                  <a:pos x="190" y="5"/>
                </a:cxn>
              </a:cxnLst>
              <a:rect l="0" t="0" r="r" b="b"/>
              <a:pathLst>
                <a:path w="1028" h="586">
                  <a:moveTo>
                    <a:pt x="0" y="0"/>
                  </a:moveTo>
                  <a:lnTo>
                    <a:pt x="0" y="28"/>
                  </a:lnTo>
                  <a:lnTo>
                    <a:pt x="13" y="33"/>
                  </a:lnTo>
                  <a:lnTo>
                    <a:pt x="17" y="36"/>
                  </a:lnTo>
                  <a:lnTo>
                    <a:pt x="33" y="41"/>
                  </a:lnTo>
                  <a:lnTo>
                    <a:pt x="41" y="56"/>
                  </a:lnTo>
                  <a:lnTo>
                    <a:pt x="50" y="64"/>
                  </a:lnTo>
                  <a:lnTo>
                    <a:pt x="56" y="86"/>
                  </a:lnTo>
                  <a:lnTo>
                    <a:pt x="65" y="109"/>
                  </a:lnTo>
                  <a:lnTo>
                    <a:pt x="73" y="130"/>
                  </a:lnTo>
                  <a:lnTo>
                    <a:pt x="86" y="153"/>
                  </a:lnTo>
                  <a:lnTo>
                    <a:pt x="93" y="167"/>
                  </a:lnTo>
                  <a:lnTo>
                    <a:pt x="98" y="178"/>
                  </a:lnTo>
                  <a:lnTo>
                    <a:pt x="101" y="186"/>
                  </a:lnTo>
                  <a:lnTo>
                    <a:pt x="106" y="195"/>
                  </a:lnTo>
                  <a:lnTo>
                    <a:pt x="109" y="203"/>
                  </a:lnTo>
                  <a:lnTo>
                    <a:pt x="117" y="206"/>
                  </a:lnTo>
                  <a:lnTo>
                    <a:pt x="122" y="223"/>
                  </a:lnTo>
                  <a:lnTo>
                    <a:pt x="126" y="231"/>
                  </a:lnTo>
                  <a:lnTo>
                    <a:pt x="137" y="234"/>
                  </a:lnTo>
                  <a:lnTo>
                    <a:pt x="150" y="246"/>
                  </a:lnTo>
                  <a:lnTo>
                    <a:pt x="167" y="254"/>
                  </a:lnTo>
                  <a:lnTo>
                    <a:pt x="190" y="262"/>
                  </a:lnTo>
                  <a:lnTo>
                    <a:pt x="170" y="267"/>
                  </a:lnTo>
                  <a:lnTo>
                    <a:pt x="154" y="267"/>
                  </a:lnTo>
                  <a:lnTo>
                    <a:pt x="137" y="271"/>
                  </a:lnTo>
                  <a:lnTo>
                    <a:pt x="122" y="279"/>
                  </a:lnTo>
                  <a:lnTo>
                    <a:pt x="109" y="282"/>
                  </a:lnTo>
                  <a:lnTo>
                    <a:pt x="98" y="304"/>
                  </a:lnTo>
                  <a:lnTo>
                    <a:pt x="86" y="312"/>
                  </a:lnTo>
                  <a:lnTo>
                    <a:pt x="73" y="319"/>
                  </a:lnTo>
                  <a:lnTo>
                    <a:pt x="65" y="327"/>
                  </a:lnTo>
                  <a:lnTo>
                    <a:pt x="56" y="340"/>
                  </a:lnTo>
                  <a:lnTo>
                    <a:pt x="50" y="348"/>
                  </a:lnTo>
                  <a:lnTo>
                    <a:pt x="41" y="360"/>
                  </a:lnTo>
                  <a:lnTo>
                    <a:pt x="41" y="380"/>
                  </a:lnTo>
                  <a:lnTo>
                    <a:pt x="36" y="393"/>
                  </a:lnTo>
                  <a:lnTo>
                    <a:pt x="33" y="405"/>
                  </a:lnTo>
                  <a:lnTo>
                    <a:pt x="33" y="416"/>
                  </a:lnTo>
                  <a:lnTo>
                    <a:pt x="33" y="433"/>
                  </a:lnTo>
                  <a:lnTo>
                    <a:pt x="41" y="452"/>
                  </a:lnTo>
                  <a:lnTo>
                    <a:pt x="41" y="469"/>
                  </a:lnTo>
                  <a:lnTo>
                    <a:pt x="50" y="481"/>
                  </a:lnTo>
                  <a:lnTo>
                    <a:pt x="53" y="502"/>
                  </a:lnTo>
                  <a:lnTo>
                    <a:pt x="65" y="517"/>
                  </a:lnTo>
                  <a:lnTo>
                    <a:pt x="73" y="530"/>
                  </a:lnTo>
                  <a:lnTo>
                    <a:pt x="93" y="545"/>
                  </a:lnTo>
                  <a:lnTo>
                    <a:pt x="106" y="550"/>
                  </a:lnTo>
                  <a:lnTo>
                    <a:pt x="117" y="558"/>
                  </a:lnTo>
                  <a:lnTo>
                    <a:pt x="134" y="566"/>
                  </a:lnTo>
                  <a:lnTo>
                    <a:pt x="150" y="575"/>
                  </a:lnTo>
                  <a:lnTo>
                    <a:pt x="167" y="578"/>
                  </a:lnTo>
                  <a:lnTo>
                    <a:pt x="187" y="586"/>
                  </a:lnTo>
                  <a:lnTo>
                    <a:pt x="207" y="586"/>
                  </a:lnTo>
                  <a:lnTo>
                    <a:pt x="226" y="586"/>
                  </a:lnTo>
                  <a:lnTo>
                    <a:pt x="251" y="586"/>
                  </a:lnTo>
                  <a:lnTo>
                    <a:pt x="283" y="578"/>
                  </a:lnTo>
                  <a:lnTo>
                    <a:pt x="307" y="575"/>
                  </a:lnTo>
                  <a:lnTo>
                    <a:pt x="332" y="558"/>
                  </a:lnTo>
                  <a:lnTo>
                    <a:pt x="352" y="545"/>
                  </a:lnTo>
                  <a:lnTo>
                    <a:pt x="372" y="530"/>
                  </a:lnTo>
                  <a:lnTo>
                    <a:pt x="393" y="505"/>
                  </a:lnTo>
                  <a:lnTo>
                    <a:pt x="408" y="477"/>
                  </a:lnTo>
                  <a:lnTo>
                    <a:pt x="385" y="452"/>
                  </a:lnTo>
                  <a:lnTo>
                    <a:pt x="368" y="469"/>
                  </a:lnTo>
                  <a:lnTo>
                    <a:pt x="360" y="477"/>
                  </a:lnTo>
                  <a:lnTo>
                    <a:pt x="349" y="494"/>
                  </a:lnTo>
                  <a:lnTo>
                    <a:pt x="332" y="502"/>
                  </a:lnTo>
                  <a:lnTo>
                    <a:pt x="312" y="505"/>
                  </a:lnTo>
                  <a:lnTo>
                    <a:pt x="304" y="509"/>
                  </a:lnTo>
                  <a:lnTo>
                    <a:pt x="288" y="517"/>
                  </a:lnTo>
                  <a:lnTo>
                    <a:pt x="271" y="517"/>
                  </a:lnTo>
                  <a:lnTo>
                    <a:pt x="259" y="517"/>
                  </a:lnTo>
                  <a:lnTo>
                    <a:pt x="243" y="514"/>
                  </a:lnTo>
                  <a:lnTo>
                    <a:pt x="231" y="509"/>
                  </a:lnTo>
                  <a:lnTo>
                    <a:pt x="215" y="505"/>
                  </a:lnTo>
                  <a:lnTo>
                    <a:pt x="207" y="505"/>
                  </a:lnTo>
                  <a:lnTo>
                    <a:pt x="198" y="497"/>
                  </a:lnTo>
                  <a:lnTo>
                    <a:pt x="182" y="494"/>
                  </a:lnTo>
                  <a:lnTo>
                    <a:pt x="174" y="477"/>
                  </a:lnTo>
                  <a:lnTo>
                    <a:pt x="162" y="469"/>
                  </a:lnTo>
                  <a:lnTo>
                    <a:pt x="154" y="461"/>
                  </a:lnTo>
                  <a:lnTo>
                    <a:pt x="150" y="452"/>
                  </a:lnTo>
                  <a:lnTo>
                    <a:pt x="142" y="441"/>
                  </a:lnTo>
                  <a:lnTo>
                    <a:pt x="137" y="433"/>
                  </a:lnTo>
                  <a:lnTo>
                    <a:pt x="134" y="421"/>
                  </a:lnTo>
                  <a:lnTo>
                    <a:pt x="134" y="408"/>
                  </a:lnTo>
                  <a:lnTo>
                    <a:pt x="134" y="396"/>
                  </a:lnTo>
                  <a:lnTo>
                    <a:pt x="134" y="380"/>
                  </a:lnTo>
                  <a:lnTo>
                    <a:pt x="142" y="360"/>
                  </a:lnTo>
                  <a:lnTo>
                    <a:pt x="150" y="343"/>
                  </a:lnTo>
                  <a:lnTo>
                    <a:pt x="162" y="335"/>
                  </a:lnTo>
                  <a:lnTo>
                    <a:pt x="170" y="327"/>
                  </a:lnTo>
                  <a:lnTo>
                    <a:pt x="182" y="319"/>
                  </a:lnTo>
                  <a:lnTo>
                    <a:pt x="190" y="319"/>
                  </a:lnTo>
                  <a:lnTo>
                    <a:pt x="198" y="315"/>
                  </a:lnTo>
                  <a:lnTo>
                    <a:pt x="207" y="315"/>
                  </a:lnTo>
                  <a:lnTo>
                    <a:pt x="215" y="312"/>
                  </a:lnTo>
                  <a:lnTo>
                    <a:pt x="226" y="312"/>
                  </a:lnTo>
                  <a:lnTo>
                    <a:pt x="235" y="312"/>
                  </a:lnTo>
                  <a:lnTo>
                    <a:pt x="259" y="312"/>
                  </a:lnTo>
                  <a:lnTo>
                    <a:pt x="276" y="315"/>
                  </a:lnTo>
                  <a:lnTo>
                    <a:pt x="291" y="319"/>
                  </a:lnTo>
                  <a:lnTo>
                    <a:pt x="312" y="324"/>
                  </a:lnTo>
                  <a:lnTo>
                    <a:pt x="332" y="335"/>
                  </a:lnTo>
                  <a:lnTo>
                    <a:pt x="349" y="343"/>
                  </a:lnTo>
                  <a:lnTo>
                    <a:pt x="368" y="360"/>
                  </a:lnTo>
                  <a:lnTo>
                    <a:pt x="388" y="380"/>
                  </a:lnTo>
                  <a:lnTo>
                    <a:pt x="408" y="396"/>
                  </a:lnTo>
                  <a:lnTo>
                    <a:pt x="430" y="408"/>
                  </a:lnTo>
                  <a:lnTo>
                    <a:pt x="449" y="424"/>
                  </a:lnTo>
                  <a:lnTo>
                    <a:pt x="466" y="441"/>
                  </a:lnTo>
                  <a:lnTo>
                    <a:pt x="486" y="452"/>
                  </a:lnTo>
                  <a:lnTo>
                    <a:pt x="506" y="466"/>
                  </a:lnTo>
                  <a:lnTo>
                    <a:pt x="530" y="472"/>
                  </a:lnTo>
                  <a:lnTo>
                    <a:pt x="554" y="481"/>
                  </a:lnTo>
                  <a:lnTo>
                    <a:pt x="570" y="502"/>
                  </a:lnTo>
                  <a:lnTo>
                    <a:pt x="598" y="505"/>
                  </a:lnTo>
                  <a:lnTo>
                    <a:pt x="620" y="517"/>
                  </a:lnTo>
                  <a:lnTo>
                    <a:pt x="639" y="522"/>
                  </a:lnTo>
                  <a:lnTo>
                    <a:pt x="663" y="530"/>
                  </a:lnTo>
                  <a:lnTo>
                    <a:pt x="679" y="533"/>
                  </a:lnTo>
                  <a:lnTo>
                    <a:pt x="699" y="533"/>
                  </a:lnTo>
                  <a:lnTo>
                    <a:pt x="720" y="538"/>
                  </a:lnTo>
                  <a:lnTo>
                    <a:pt x="740" y="538"/>
                  </a:lnTo>
                  <a:lnTo>
                    <a:pt x="768" y="538"/>
                  </a:lnTo>
                  <a:lnTo>
                    <a:pt x="801" y="533"/>
                  </a:lnTo>
                  <a:lnTo>
                    <a:pt x="824" y="530"/>
                  </a:lnTo>
                  <a:lnTo>
                    <a:pt x="853" y="517"/>
                  </a:lnTo>
                  <a:lnTo>
                    <a:pt x="882" y="505"/>
                  </a:lnTo>
                  <a:lnTo>
                    <a:pt x="905" y="494"/>
                  </a:lnTo>
                  <a:lnTo>
                    <a:pt x="925" y="477"/>
                  </a:lnTo>
                  <a:lnTo>
                    <a:pt x="947" y="461"/>
                  </a:lnTo>
                  <a:lnTo>
                    <a:pt x="967" y="441"/>
                  </a:lnTo>
                  <a:lnTo>
                    <a:pt x="986" y="416"/>
                  </a:lnTo>
                  <a:lnTo>
                    <a:pt x="998" y="396"/>
                  </a:lnTo>
                  <a:lnTo>
                    <a:pt x="1006" y="380"/>
                  </a:lnTo>
                  <a:lnTo>
                    <a:pt x="1014" y="352"/>
                  </a:lnTo>
                  <a:lnTo>
                    <a:pt x="1028" y="327"/>
                  </a:lnTo>
                  <a:lnTo>
                    <a:pt x="1028" y="307"/>
                  </a:lnTo>
                  <a:lnTo>
                    <a:pt x="1028" y="271"/>
                  </a:lnTo>
                  <a:lnTo>
                    <a:pt x="1028" y="246"/>
                  </a:lnTo>
                  <a:lnTo>
                    <a:pt x="1028" y="223"/>
                  </a:lnTo>
                  <a:lnTo>
                    <a:pt x="1014" y="190"/>
                  </a:lnTo>
                  <a:lnTo>
                    <a:pt x="1006" y="167"/>
                  </a:lnTo>
                  <a:lnTo>
                    <a:pt x="995" y="150"/>
                  </a:lnTo>
                  <a:lnTo>
                    <a:pt x="983" y="122"/>
                  </a:lnTo>
                  <a:lnTo>
                    <a:pt x="962" y="101"/>
                  </a:lnTo>
                  <a:lnTo>
                    <a:pt x="942" y="77"/>
                  </a:lnTo>
                  <a:lnTo>
                    <a:pt x="919" y="56"/>
                  </a:lnTo>
                  <a:lnTo>
                    <a:pt x="894" y="41"/>
                  </a:lnTo>
                  <a:lnTo>
                    <a:pt x="866" y="28"/>
                  </a:lnTo>
                  <a:lnTo>
                    <a:pt x="838" y="16"/>
                  </a:lnTo>
                  <a:lnTo>
                    <a:pt x="813" y="8"/>
                  </a:lnTo>
                  <a:lnTo>
                    <a:pt x="785" y="5"/>
                  </a:lnTo>
                  <a:lnTo>
                    <a:pt x="748" y="0"/>
                  </a:lnTo>
                  <a:lnTo>
                    <a:pt x="715" y="0"/>
                  </a:lnTo>
                  <a:lnTo>
                    <a:pt x="707" y="0"/>
                  </a:lnTo>
                  <a:lnTo>
                    <a:pt x="707" y="28"/>
                  </a:lnTo>
                  <a:lnTo>
                    <a:pt x="729" y="33"/>
                  </a:lnTo>
                  <a:lnTo>
                    <a:pt x="757" y="36"/>
                  </a:lnTo>
                  <a:lnTo>
                    <a:pt x="780" y="41"/>
                  </a:lnTo>
                  <a:lnTo>
                    <a:pt x="801" y="49"/>
                  </a:lnTo>
                  <a:lnTo>
                    <a:pt x="816" y="56"/>
                  </a:lnTo>
                  <a:lnTo>
                    <a:pt x="838" y="64"/>
                  </a:lnTo>
                  <a:lnTo>
                    <a:pt x="853" y="81"/>
                  </a:lnTo>
                  <a:lnTo>
                    <a:pt x="874" y="101"/>
                  </a:lnTo>
                  <a:lnTo>
                    <a:pt x="886" y="114"/>
                  </a:lnTo>
                  <a:lnTo>
                    <a:pt x="894" y="130"/>
                  </a:lnTo>
                  <a:lnTo>
                    <a:pt x="910" y="150"/>
                  </a:lnTo>
                  <a:lnTo>
                    <a:pt x="919" y="167"/>
                  </a:lnTo>
                  <a:lnTo>
                    <a:pt x="925" y="182"/>
                  </a:lnTo>
                  <a:lnTo>
                    <a:pt x="925" y="203"/>
                  </a:lnTo>
                  <a:lnTo>
                    <a:pt x="934" y="231"/>
                  </a:lnTo>
                  <a:lnTo>
                    <a:pt x="934" y="246"/>
                  </a:lnTo>
                  <a:lnTo>
                    <a:pt x="930" y="271"/>
                  </a:lnTo>
                  <a:lnTo>
                    <a:pt x="925" y="299"/>
                  </a:lnTo>
                  <a:lnTo>
                    <a:pt x="922" y="319"/>
                  </a:lnTo>
                  <a:lnTo>
                    <a:pt x="914" y="340"/>
                  </a:lnTo>
                  <a:lnTo>
                    <a:pt x="905" y="360"/>
                  </a:lnTo>
                  <a:lnTo>
                    <a:pt x="889" y="385"/>
                  </a:lnTo>
                  <a:lnTo>
                    <a:pt x="882" y="396"/>
                  </a:lnTo>
                  <a:lnTo>
                    <a:pt x="866" y="413"/>
                  </a:lnTo>
                  <a:lnTo>
                    <a:pt x="846" y="429"/>
                  </a:lnTo>
                  <a:lnTo>
                    <a:pt x="824" y="441"/>
                  </a:lnTo>
                  <a:lnTo>
                    <a:pt x="808" y="452"/>
                  </a:lnTo>
                  <a:lnTo>
                    <a:pt x="785" y="461"/>
                  </a:lnTo>
                  <a:lnTo>
                    <a:pt x="760" y="469"/>
                  </a:lnTo>
                  <a:lnTo>
                    <a:pt x="740" y="472"/>
                  </a:lnTo>
                  <a:lnTo>
                    <a:pt x="715" y="477"/>
                  </a:lnTo>
                  <a:lnTo>
                    <a:pt x="687" y="477"/>
                  </a:lnTo>
                  <a:lnTo>
                    <a:pt x="663" y="477"/>
                  </a:lnTo>
                  <a:lnTo>
                    <a:pt x="639" y="472"/>
                  </a:lnTo>
                  <a:lnTo>
                    <a:pt x="620" y="469"/>
                  </a:lnTo>
                  <a:lnTo>
                    <a:pt x="590" y="461"/>
                  </a:lnTo>
                  <a:lnTo>
                    <a:pt x="570" y="452"/>
                  </a:lnTo>
                  <a:lnTo>
                    <a:pt x="545" y="444"/>
                  </a:lnTo>
                  <a:lnTo>
                    <a:pt x="525" y="433"/>
                  </a:lnTo>
                  <a:lnTo>
                    <a:pt x="502" y="416"/>
                  </a:lnTo>
                  <a:lnTo>
                    <a:pt x="486" y="400"/>
                  </a:lnTo>
                  <a:lnTo>
                    <a:pt x="466" y="388"/>
                  </a:lnTo>
                  <a:lnTo>
                    <a:pt x="453" y="372"/>
                  </a:lnTo>
                  <a:lnTo>
                    <a:pt x="436" y="348"/>
                  </a:lnTo>
                  <a:lnTo>
                    <a:pt x="430" y="335"/>
                  </a:lnTo>
                  <a:lnTo>
                    <a:pt x="421" y="319"/>
                  </a:lnTo>
                  <a:lnTo>
                    <a:pt x="416" y="299"/>
                  </a:lnTo>
                  <a:lnTo>
                    <a:pt x="413" y="271"/>
                  </a:lnTo>
                  <a:lnTo>
                    <a:pt x="416" y="254"/>
                  </a:lnTo>
                  <a:lnTo>
                    <a:pt x="421" y="239"/>
                  </a:lnTo>
                  <a:lnTo>
                    <a:pt x="436" y="223"/>
                  </a:lnTo>
                  <a:lnTo>
                    <a:pt x="449" y="203"/>
                  </a:lnTo>
                  <a:lnTo>
                    <a:pt x="458" y="195"/>
                  </a:lnTo>
                  <a:lnTo>
                    <a:pt x="466" y="190"/>
                  </a:lnTo>
                  <a:lnTo>
                    <a:pt x="473" y="186"/>
                  </a:lnTo>
                  <a:lnTo>
                    <a:pt x="478" y="182"/>
                  </a:lnTo>
                  <a:lnTo>
                    <a:pt x="489" y="178"/>
                  </a:lnTo>
                  <a:lnTo>
                    <a:pt x="497" y="178"/>
                  </a:lnTo>
                  <a:lnTo>
                    <a:pt x="506" y="173"/>
                  </a:lnTo>
                  <a:lnTo>
                    <a:pt x="522" y="173"/>
                  </a:lnTo>
                  <a:lnTo>
                    <a:pt x="534" y="178"/>
                  </a:lnTo>
                  <a:lnTo>
                    <a:pt x="550" y="178"/>
                  </a:lnTo>
                  <a:lnTo>
                    <a:pt x="562" y="186"/>
                  </a:lnTo>
                  <a:lnTo>
                    <a:pt x="570" y="198"/>
                  </a:lnTo>
                  <a:lnTo>
                    <a:pt x="587" y="206"/>
                  </a:lnTo>
                  <a:lnTo>
                    <a:pt x="595" y="231"/>
                  </a:lnTo>
                  <a:lnTo>
                    <a:pt x="598" y="246"/>
                  </a:lnTo>
                  <a:lnTo>
                    <a:pt x="606" y="259"/>
                  </a:lnTo>
                  <a:lnTo>
                    <a:pt x="606" y="267"/>
                  </a:lnTo>
                  <a:lnTo>
                    <a:pt x="598" y="271"/>
                  </a:lnTo>
                  <a:lnTo>
                    <a:pt x="598" y="279"/>
                  </a:lnTo>
                  <a:lnTo>
                    <a:pt x="598" y="282"/>
                  </a:lnTo>
                  <a:lnTo>
                    <a:pt x="626" y="304"/>
                  </a:lnTo>
                  <a:lnTo>
                    <a:pt x="631" y="279"/>
                  </a:lnTo>
                  <a:lnTo>
                    <a:pt x="631" y="262"/>
                  </a:lnTo>
                  <a:lnTo>
                    <a:pt x="634" y="251"/>
                  </a:lnTo>
                  <a:lnTo>
                    <a:pt x="634" y="231"/>
                  </a:lnTo>
                  <a:lnTo>
                    <a:pt x="634" y="223"/>
                  </a:lnTo>
                  <a:lnTo>
                    <a:pt x="631" y="203"/>
                  </a:lnTo>
                  <a:lnTo>
                    <a:pt x="631" y="190"/>
                  </a:lnTo>
                  <a:lnTo>
                    <a:pt x="626" y="178"/>
                  </a:lnTo>
                  <a:lnTo>
                    <a:pt x="623" y="167"/>
                  </a:lnTo>
                  <a:lnTo>
                    <a:pt x="620" y="153"/>
                  </a:lnTo>
                  <a:lnTo>
                    <a:pt x="611" y="137"/>
                  </a:lnTo>
                  <a:lnTo>
                    <a:pt x="598" y="130"/>
                  </a:lnTo>
                  <a:lnTo>
                    <a:pt x="590" y="122"/>
                  </a:lnTo>
                  <a:lnTo>
                    <a:pt x="578" y="114"/>
                  </a:lnTo>
                  <a:lnTo>
                    <a:pt x="567" y="109"/>
                  </a:lnTo>
                  <a:lnTo>
                    <a:pt x="554" y="101"/>
                  </a:lnTo>
                  <a:lnTo>
                    <a:pt x="545" y="86"/>
                  </a:lnTo>
                  <a:lnTo>
                    <a:pt x="534" y="86"/>
                  </a:lnTo>
                  <a:lnTo>
                    <a:pt x="525" y="86"/>
                  </a:lnTo>
                  <a:lnTo>
                    <a:pt x="506" y="86"/>
                  </a:lnTo>
                  <a:lnTo>
                    <a:pt x="497" y="86"/>
                  </a:lnTo>
                  <a:lnTo>
                    <a:pt x="486" y="86"/>
                  </a:lnTo>
                  <a:lnTo>
                    <a:pt x="478" y="86"/>
                  </a:lnTo>
                  <a:lnTo>
                    <a:pt x="473" y="86"/>
                  </a:lnTo>
                  <a:lnTo>
                    <a:pt x="466" y="97"/>
                  </a:lnTo>
                  <a:lnTo>
                    <a:pt x="453" y="101"/>
                  </a:lnTo>
                  <a:lnTo>
                    <a:pt x="449" y="106"/>
                  </a:lnTo>
                  <a:lnTo>
                    <a:pt x="436" y="109"/>
                  </a:lnTo>
                  <a:lnTo>
                    <a:pt x="421" y="117"/>
                  </a:lnTo>
                  <a:lnTo>
                    <a:pt x="408" y="130"/>
                  </a:lnTo>
                  <a:lnTo>
                    <a:pt x="397" y="142"/>
                  </a:lnTo>
                  <a:lnTo>
                    <a:pt x="385" y="167"/>
                  </a:lnTo>
                  <a:lnTo>
                    <a:pt x="368" y="122"/>
                  </a:lnTo>
                  <a:lnTo>
                    <a:pt x="340" y="86"/>
                  </a:lnTo>
                  <a:lnTo>
                    <a:pt x="312" y="56"/>
                  </a:lnTo>
                  <a:lnTo>
                    <a:pt x="279" y="36"/>
                  </a:lnTo>
                  <a:lnTo>
                    <a:pt x="235" y="20"/>
                  </a:lnTo>
                  <a:lnTo>
                    <a:pt x="190" y="5"/>
                  </a:lnTo>
                  <a:lnTo>
                    <a:pt x="134" y="0"/>
                  </a:lnTo>
                  <a:lnTo>
                    <a:pt x="73" y="0"/>
                  </a:lnTo>
                  <a:lnTo>
                    <a:pt x="0" y="0"/>
                  </a:lnTo>
                  <a:close/>
                </a:path>
              </a:pathLst>
            </a:custGeom>
            <a:solidFill>
              <a:srgbClr val="324D96"/>
            </a:solidFill>
            <a:ln w="9525">
              <a:solidFill>
                <a:srgbClr val="808080"/>
              </a:solidFill>
              <a:round/>
              <a:headEnd/>
              <a:tailEnd/>
            </a:ln>
          </p:spPr>
          <p:txBody>
            <a:bodyPr/>
            <a:lstStyle/>
            <a:p>
              <a:endParaRPr lang="en-US"/>
            </a:p>
          </p:txBody>
        </p:sp>
        <p:sp>
          <p:nvSpPr>
            <p:cNvPr id="31893" name="Freeform 149"/>
            <p:cNvSpPr>
              <a:spLocks/>
            </p:cNvSpPr>
            <p:nvPr/>
          </p:nvSpPr>
          <p:spPr bwMode="auto">
            <a:xfrm>
              <a:off x="9788" y="15290"/>
              <a:ext cx="146" cy="147"/>
            </a:xfrm>
            <a:custGeom>
              <a:avLst/>
              <a:gdLst/>
              <a:ahLst/>
              <a:cxnLst>
                <a:cxn ang="0">
                  <a:pos x="258" y="268"/>
                </a:cxn>
                <a:cxn ang="0">
                  <a:pos x="238" y="255"/>
                </a:cxn>
                <a:cxn ang="0">
                  <a:pos x="221" y="247"/>
                </a:cxn>
                <a:cxn ang="0">
                  <a:pos x="205" y="238"/>
                </a:cxn>
                <a:cxn ang="0">
                  <a:pos x="185" y="232"/>
                </a:cxn>
                <a:cxn ang="0">
                  <a:pos x="174" y="223"/>
                </a:cxn>
                <a:cxn ang="0">
                  <a:pos x="157" y="210"/>
                </a:cxn>
                <a:cxn ang="0">
                  <a:pos x="149" y="199"/>
                </a:cxn>
                <a:cxn ang="0">
                  <a:pos x="137" y="190"/>
                </a:cxn>
                <a:cxn ang="0">
                  <a:pos x="126" y="182"/>
                </a:cxn>
                <a:cxn ang="0">
                  <a:pos x="117" y="179"/>
                </a:cxn>
                <a:cxn ang="0">
                  <a:pos x="109" y="166"/>
                </a:cxn>
                <a:cxn ang="0">
                  <a:pos x="101" y="154"/>
                </a:cxn>
                <a:cxn ang="0">
                  <a:pos x="93" y="146"/>
                </a:cxn>
                <a:cxn ang="0">
                  <a:pos x="89" y="123"/>
                </a:cxn>
                <a:cxn ang="0">
                  <a:pos x="76" y="109"/>
                </a:cxn>
                <a:cxn ang="0">
                  <a:pos x="73" y="98"/>
                </a:cxn>
                <a:cxn ang="0">
                  <a:pos x="68" y="86"/>
                </a:cxn>
                <a:cxn ang="0">
                  <a:pos x="56" y="70"/>
                </a:cxn>
                <a:cxn ang="0">
                  <a:pos x="48" y="57"/>
                </a:cxn>
                <a:cxn ang="0">
                  <a:pos x="40" y="42"/>
                </a:cxn>
                <a:cxn ang="0">
                  <a:pos x="31" y="29"/>
                </a:cxn>
                <a:cxn ang="0">
                  <a:pos x="28" y="20"/>
                </a:cxn>
                <a:cxn ang="0">
                  <a:pos x="17" y="12"/>
                </a:cxn>
                <a:cxn ang="0">
                  <a:pos x="8" y="9"/>
                </a:cxn>
                <a:cxn ang="0">
                  <a:pos x="0" y="0"/>
                </a:cxn>
                <a:cxn ang="0">
                  <a:pos x="56" y="5"/>
                </a:cxn>
                <a:cxn ang="0">
                  <a:pos x="112" y="12"/>
                </a:cxn>
                <a:cxn ang="0">
                  <a:pos x="157" y="33"/>
                </a:cxn>
                <a:cxn ang="0">
                  <a:pos x="193" y="62"/>
                </a:cxn>
                <a:cxn ang="0">
                  <a:pos x="221" y="93"/>
                </a:cxn>
                <a:cxn ang="0">
                  <a:pos x="246" y="146"/>
                </a:cxn>
                <a:cxn ang="0">
                  <a:pos x="254" y="182"/>
                </a:cxn>
                <a:cxn ang="0">
                  <a:pos x="258" y="238"/>
                </a:cxn>
                <a:cxn ang="0">
                  <a:pos x="258" y="268"/>
                </a:cxn>
              </a:cxnLst>
              <a:rect l="0" t="0" r="r" b="b"/>
              <a:pathLst>
                <a:path w="258" h="268">
                  <a:moveTo>
                    <a:pt x="258" y="268"/>
                  </a:moveTo>
                  <a:lnTo>
                    <a:pt x="238" y="255"/>
                  </a:lnTo>
                  <a:lnTo>
                    <a:pt x="221" y="247"/>
                  </a:lnTo>
                  <a:lnTo>
                    <a:pt x="205" y="238"/>
                  </a:lnTo>
                  <a:lnTo>
                    <a:pt x="185" y="232"/>
                  </a:lnTo>
                  <a:lnTo>
                    <a:pt x="174" y="223"/>
                  </a:lnTo>
                  <a:lnTo>
                    <a:pt x="157" y="210"/>
                  </a:lnTo>
                  <a:lnTo>
                    <a:pt x="149" y="199"/>
                  </a:lnTo>
                  <a:lnTo>
                    <a:pt x="137" y="190"/>
                  </a:lnTo>
                  <a:lnTo>
                    <a:pt x="126" y="182"/>
                  </a:lnTo>
                  <a:lnTo>
                    <a:pt x="117" y="179"/>
                  </a:lnTo>
                  <a:lnTo>
                    <a:pt x="109" y="166"/>
                  </a:lnTo>
                  <a:lnTo>
                    <a:pt x="101" y="154"/>
                  </a:lnTo>
                  <a:lnTo>
                    <a:pt x="93" y="146"/>
                  </a:lnTo>
                  <a:lnTo>
                    <a:pt x="89" y="123"/>
                  </a:lnTo>
                  <a:lnTo>
                    <a:pt x="76" y="109"/>
                  </a:lnTo>
                  <a:lnTo>
                    <a:pt x="73" y="98"/>
                  </a:lnTo>
                  <a:lnTo>
                    <a:pt x="68" y="86"/>
                  </a:lnTo>
                  <a:lnTo>
                    <a:pt x="56" y="70"/>
                  </a:lnTo>
                  <a:lnTo>
                    <a:pt x="48" y="57"/>
                  </a:lnTo>
                  <a:lnTo>
                    <a:pt x="40" y="42"/>
                  </a:lnTo>
                  <a:lnTo>
                    <a:pt x="31" y="29"/>
                  </a:lnTo>
                  <a:lnTo>
                    <a:pt x="28" y="20"/>
                  </a:lnTo>
                  <a:lnTo>
                    <a:pt x="17" y="12"/>
                  </a:lnTo>
                  <a:lnTo>
                    <a:pt x="8" y="9"/>
                  </a:lnTo>
                  <a:lnTo>
                    <a:pt x="0" y="0"/>
                  </a:lnTo>
                  <a:lnTo>
                    <a:pt x="56" y="5"/>
                  </a:lnTo>
                  <a:lnTo>
                    <a:pt x="112" y="12"/>
                  </a:lnTo>
                  <a:lnTo>
                    <a:pt x="157" y="33"/>
                  </a:lnTo>
                  <a:lnTo>
                    <a:pt x="193" y="62"/>
                  </a:lnTo>
                  <a:lnTo>
                    <a:pt x="221" y="93"/>
                  </a:lnTo>
                  <a:lnTo>
                    <a:pt x="246" y="146"/>
                  </a:lnTo>
                  <a:lnTo>
                    <a:pt x="254" y="182"/>
                  </a:lnTo>
                  <a:lnTo>
                    <a:pt x="258" y="238"/>
                  </a:lnTo>
                  <a:lnTo>
                    <a:pt x="258" y="268"/>
                  </a:lnTo>
                  <a:close/>
                </a:path>
              </a:pathLst>
            </a:custGeom>
            <a:solidFill>
              <a:srgbClr val="324D96"/>
            </a:solidFill>
            <a:ln w="9525">
              <a:solidFill>
                <a:srgbClr val="808080"/>
              </a:solidFill>
              <a:round/>
              <a:headEnd/>
              <a:tailEnd/>
            </a:ln>
          </p:spPr>
          <p:txBody>
            <a:bodyPr/>
            <a:lstStyle/>
            <a:p>
              <a:endParaRPr lang="en-US"/>
            </a:p>
          </p:txBody>
        </p:sp>
        <p:sp>
          <p:nvSpPr>
            <p:cNvPr id="31894" name="Freeform 150"/>
            <p:cNvSpPr>
              <a:spLocks/>
            </p:cNvSpPr>
            <p:nvPr/>
          </p:nvSpPr>
          <p:spPr bwMode="auto">
            <a:xfrm>
              <a:off x="9723" y="15265"/>
              <a:ext cx="585" cy="324"/>
            </a:xfrm>
            <a:custGeom>
              <a:avLst/>
              <a:gdLst/>
              <a:ahLst/>
              <a:cxnLst>
                <a:cxn ang="0">
                  <a:pos x="33" y="41"/>
                </a:cxn>
                <a:cxn ang="0">
                  <a:pos x="73" y="130"/>
                </a:cxn>
                <a:cxn ang="0">
                  <a:pos x="106" y="195"/>
                </a:cxn>
                <a:cxn ang="0">
                  <a:pos x="137" y="234"/>
                </a:cxn>
                <a:cxn ang="0">
                  <a:pos x="154" y="267"/>
                </a:cxn>
                <a:cxn ang="0">
                  <a:pos x="86" y="312"/>
                </a:cxn>
                <a:cxn ang="0">
                  <a:pos x="41" y="360"/>
                </a:cxn>
                <a:cxn ang="0">
                  <a:pos x="33" y="433"/>
                </a:cxn>
                <a:cxn ang="0">
                  <a:pos x="65" y="517"/>
                </a:cxn>
                <a:cxn ang="0">
                  <a:pos x="134" y="566"/>
                </a:cxn>
                <a:cxn ang="0">
                  <a:pos x="226" y="586"/>
                </a:cxn>
                <a:cxn ang="0">
                  <a:pos x="352" y="545"/>
                </a:cxn>
                <a:cxn ang="0">
                  <a:pos x="368" y="469"/>
                </a:cxn>
                <a:cxn ang="0">
                  <a:pos x="304" y="509"/>
                </a:cxn>
                <a:cxn ang="0">
                  <a:pos x="231" y="509"/>
                </a:cxn>
                <a:cxn ang="0">
                  <a:pos x="174" y="477"/>
                </a:cxn>
                <a:cxn ang="0">
                  <a:pos x="137" y="433"/>
                </a:cxn>
                <a:cxn ang="0">
                  <a:pos x="142" y="360"/>
                </a:cxn>
                <a:cxn ang="0">
                  <a:pos x="190" y="319"/>
                </a:cxn>
                <a:cxn ang="0">
                  <a:pos x="235" y="312"/>
                </a:cxn>
                <a:cxn ang="0">
                  <a:pos x="332" y="335"/>
                </a:cxn>
                <a:cxn ang="0">
                  <a:pos x="430" y="408"/>
                </a:cxn>
                <a:cxn ang="0">
                  <a:pos x="530" y="472"/>
                </a:cxn>
                <a:cxn ang="0">
                  <a:pos x="639" y="522"/>
                </a:cxn>
                <a:cxn ang="0">
                  <a:pos x="740" y="538"/>
                </a:cxn>
                <a:cxn ang="0">
                  <a:pos x="882" y="505"/>
                </a:cxn>
                <a:cxn ang="0">
                  <a:pos x="986" y="416"/>
                </a:cxn>
                <a:cxn ang="0">
                  <a:pos x="1028" y="307"/>
                </a:cxn>
                <a:cxn ang="0">
                  <a:pos x="1006" y="167"/>
                </a:cxn>
                <a:cxn ang="0">
                  <a:pos x="919" y="56"/>
                </a:cxn>
                <a:cxn ang="0">
                  <a:pos x="785" y="5"/>
                </a:cxn>
                <a:cxn ang="0">
                  <a:pos x="729" y="33"/>
                </a:cxn>
                <a:cxn ang="0">
                  <a:pos x="838" y="64"/>
                </a:cxn>
                <a:cxn ang="0">
                  <a:pos x="910" y="150"/>
                </a:cxn>
                <a:cxn ang="0">
                  <a:pos x="934" y="246"/>
                </a:cxn>
                <a:cxn ang="0">
                  <a:pos x="905" y="360"/>
                </a:cxn>
                <a:cxn ang="0">
                  <a:pos x="824" y="441"/>
                </a:cxn>
                <a:cxn ang="0">
                  <a:pos x="715" y="477"/>
                </a:cxn>
                <a:cxn ang="0">
                  <a:pos x="590" y="461"/>
                </a:cxn>
                <a:cxn ang="0">
                  <a:pos x="486" y="400"/>
                </a:cxn>
                <a:cxn ang="0">
                  <a:pos x="421" y="319"/>
                </a:cxn>
                <a:cxn ang="0">
                  <a:pos x="436" y="223"/>
                </a:cxn>
                <a:cxn ang="0">
                  <a:pos x="478" y="182"/>
                </a:cxn>
                <a:cxn ang="0">
                  <a:pos x="534" y="178"/>
                </a:cxn>
                <a:cxn ang="0">
                  <a:pos x="595" y="231"/>
                </a:cxn>
                <a:cxn ang="0">
                  <a:pos x="598" y="279"/>
                </a:cxn>
                <a:cxn ang="0">
                  <a:pos x="634" y="251"/>
                </a:cxn>
                <a:cxn ang="0">
                  <a:pos x="626" y="178"/>
                </a:cxn>
                <a:cxn ang="0">
                  <a:pos x="590" y="122"/>
                </a:cxn>
                <a:cxn ang="0">
                  <a:pos x="534" y="86"/>
                </a:cxn>
                <a:cxn ang="0">
                  <a:pos x="478" y="86"/>
                </a:cxn>
                <a:cxn ang="0">
                  <a:pos x="436" y="109"/>
                </a:cxn>
                <a:cxn ang="0">
                  <a:pos x="368" y="122"/>
                </a:cxn>
                <a:cxn ang="0">
                  <a:pos x="190" y="5"/>
                </a:cxn>
              </a:cxnLst>
              <a:rect l="0" t="0" r="r" b="b"/>
              <a:pathLst>
                <a:path w="1028" h="586">
                  <a:moveTo>
                    <a:pt x="0" y="0"/>
                  </a:moveTo>
                  <a:lnTo>
                    <a:pt x="0" y="28"/>
                  </a:lnTo>
                  <a:lnTo>
                    <a:pt x="13" y="33"/>
                  </a:lnTo>
                  <a:lnTo>
                    <a:pt x="17" y="36"/>
                  </a:lnTo>
                  <a:lnTo>
                    <a:pt x="33" y="41"/>
                  </a:lnTo>
                  <a:lnTo>
                    <a:pt x="41" y="56"/>
                  </a:lnTo>
                  <a:lnTo>
                    <a:pt x="50" y="64"/>
                  </a:lnTo>
                  <a:lnTo>
                    <a:pt x="56" y="86"/>
                  </a:lnTo>
                  <a:lnTo>
                    <a:pt x="65" y="109"/>
                  </a:lnTo>
                  <a:lnTo>
                    <a:pt x="73" y="130"/>
                  </a:lnTo>
                  <a:lnTo>
                    <a:pt x="86" y="153"/>
                  </a:lnTo>
                  <a:lnTo>
                    <a:pt x="93" y="167"/>
                  </a:lnTo>
                  <a:lnTo>
                    <a:pt x="98" y="178"/>
                  </a:lnTo>
                  <a:lnTo>
                    <a:pt x="101" y="186"/>
                  </a:lnTo>
                  <a:lnTo>
                    <a:pt x="106" y="195"/>
                  </a:lnTo>
                  <a:lnTo>
                    <a:pt x="109" y="203"/>
                  </a:lnTo>
                  <a:lnTo>
                    <a:pt x="117" y="206"/>
                  </a:lnTo>
                  <a:lnTo>
                    <a:pt x="122" y="223"/>
                  </a:lnTo>
                  <a:lnTo>
                    <a:pt x="126" y="231"/>
                  </a:lnTo>
                  <a:lnTo>
                    <a:pt x="137" y="234"/>
                  </a:lnTo>
                  <a:lnTo>
                    <a:pt x="150" y="246"/>
                  </a:lnTo>
                  <a:lnTo>
                    <a:pt x="167" y="254"/>
                  </a:lnTo>
                  <a:lnTo>
                    <a:pt x="190" y="262"/>
                  </a:lnTo>
                  <a:lnTo>
                    <a:pt x="170" y="267"/>
                  </a:lnTo>
                  <a:lnTo>
                    <a:pt x="154" y="267"/>
                  </a:lnTo>
                  <a:lnTo>
                    <a:pt x="137" y="271"/>
                  </a:lnTo>
                  <a:lnTo>
                    <a:pt x="122" y="279"/>
                  </a:lnTo>
                  <a:lnTo>
                    <a:pt x="109" y="282"/>
                  </a:lnTo>
                  <a:lnTo>
                    <a:pt x="98" y="304"/>
                  </a:lnTo>
                  <a:lnTo>
                    <a:pt x="86" y="312"/>
                  </a:lnTo>
                  <a:lnTo>
                    <a:pt x="73" y="319"/>
                  </a:lnTo>
                  <a:lnTo>
                    <a:pt x="65" y="327"/>
                  </a:lnTo>
                  <a:lnTo>
                    <a:pt x="56" y="340"/>
                  </a:lnTo>
                  <a:lnTo>
                    <a:pt x="50" y="348"/>
                  </a:lnTo>
                  <a:lnTo>
                    <a:pt x="41" y="360"/>
                  </a:lnTo>
                  <a:lnTo>
                    <a:pt x="41" y="380"/>
                  </a:lnTo>
                  <a:lnTo>
                    <a:pt x="36" y="393"/>
                  </a:lnTo>
                  <a:lnTo>
                    <a:pt x="33" y="405"/>
                  </a:lnTo>
                  <a:lnTo>
                    <a:pt x="33" y="416"/>
                  </a:lnTo>
                  <a:lnTo>
                    <a:pt x="33" y="433"/>
                  </a:lnTo>
                  <a:lnTo>
                    <a:pt x="41" y="452"/>
                  </a:lnTo>
                  <a:lnTo>
                    <a:pt x="41" y="469"/>
                  </a:lnTo>
                  <a:lnTo>
                    <a:pt x="50" y="481"/>
                  </a:lnTo>
                  <a:lnTo>
                    <a:pt x="53" y="502"/>
                  </a:lnTo>
                  <a:lnTo>
                    <a:pt x="65" y="517"/>
                  </a:lnTo>
                  <a:lnTo>
                    <a:pt x="73" y="530"/>
                  </a:lnTo>
                  <a:lnTo>
                    <a:pt x="93" y="545"/>
                  </a:lnTo>
                  <a:lnTo>
                    <a:pt x="106" y="550"/>
                  </a:lnTo>
                  <a:lnTo>
                    <a:pt x="117" y="558"/>
                  </a:lnTo>
                  <a:lnTo>
                    <a:pt x="134" y="566"/>
                  </a:lnTo>
                  <a:lnTo>
                    <a:pt x="150" y="575"/>
                  </a:lnTo>
                  <a:lnTo>
                    <a:pt x="167" y="578"/>
                  </a:lnTo>
                  <a:lnTo>
                    <a:pt x="187" y="586"/>
                  </a:lnTo>
                  <a:lnTo>
                    <a:pt x="207" y="586"/>
                  </a:lnTo>
                  <a:lnTo>
                    <a:pt x="226" y="586"/>
                  </a:lnTo>
                  <a:lnTo>
                    <a:pt x="251" y="586"/>
                  </a:lnTo>
                  <a:lnTo>
                    <a:pt x="283" y="578"/>
                  </a:lnTo>
                  <a:lnTo>
                    <a:pt x="307" y="575"/>
                  </a:lnTo>
                  <a:lnTo>
                    <a:pt x="332" y="558"/>
                  </a:lnTo>
                  <a:lnTo>
                    <a:pt x="352" y="545"/>
                  </a:lnTo>
                  <a:lnTo>
                    <a:pt x="372" y="530"/>
                  </a:lnTo>
                  <a:lnTo>
                    <a:pt x="393" y="505"/>
                  </a:lnTo>
                  <a:lnTo>
                    <a:pt x="408" y="477"/>
                  </a:lnTo>
                  <a:lnTo>
                    <a:pt x="385" y="452"/>
                  </a:lnTo>
                  <a:lnTo>
                    <a:pt x="368" y="469"/>
                  </a:lnTo>
                  <a:lnTo>
                    <a:pt x="360" y="477"/>
                  </a:lnTo>
                  <a:lnTo>
                    <a:pt x="349" y="494"/>
                  </a:lnTo>
                  <a:lnTo>
                    <a:pt x="332" y="502"/>
                  </a:lnTo>
                  <a:lnTo>
                    <a:pt x="312" y="505"/>
                  </a:lnTo>
                  <a:lnTo>
                    <a:pt x="304" y="509"/>
                  </a:lnTo>
                  <a:lnTo>
                    <a:pt x="288" y="517"/>
                  </a:lnTo>
                  <a:lnTo>
                    <a:pt x="271" y="517"/>
                  </a:lnTo>
                  <a:lnTo>
                    <a:pt x="259" y="517"/>
                  </a:lnTo>
                  <a:lnTo>
                    <a:pt x="243" y="514"/>
                  </a:lnTo>
                  <a:lnTo>
                    <a:pt x="231" y="509"/>
                  </a:lnTo>
                  <a:lnTo>
                    <a:pt x="215" y="505"/>
                  </a:lnTo>
                  <a:lnTo>
                    <a:pt x="207" y="505"/>
                  </a:lnTo>
                  <a:lnTo>
                    <a:pt x="198" y="497"/>
                  </a:lnTo>
                  <a:lnTo>
                    <a:pt x="182" y="494"/>
                  </a:lnTo>
                  <a:lnTo>
                    <a:pt x="174" y="477"/>
                  </a:lnTo>
                  <a:lnTo>
                    <a:pt x="162" y="469"/>
                  </a:lnTo>
                  <a:lnTo>
                    <a:pt x="154" y="461"/>
                  </a:lnTo>
                  <a:lnTo>
                    <a:pt x="150" y="452"/>
                  </a:lnTo>
                  <a:lnTo>
                    <a:pt x="142" y="441"/>
                  </a:lnTo>
                  <a:lnTo>
                    <a:pt x="137" y="433"/>
                  </a:lnTo>
                  <a:lnTo>
                    <a:pt x="134" y="421"/>
                  </a:lnTo>
                  <a:lnTo>
                    <a:pt x="134" y="408"/>
                  </a:lnTo>
                  <a:lnTo>
                    <a:pt x="134" y="396"/>
                  </a:lnTo>
                  <a:lnTo>
                    <a:pt x="134" y="380"/>
                  </a:lnTo>
                  <a:lnTo>
                    <a:pt x="142" y="360"/>
                  </a:lnTo>
                  <a:lnTo>
                    <a:pt x="150" y="343"/>
                  </a:lnTo>
                  <a:lnTo>
                    <a:pt x="162" y="335"/>
                  </a:lnTo>
                  <a:lnTo>
                    <a:pt x="170" y="327"/>
                  </a:lnTo>
                  <a:lnTo>
                    <a:pt x="182" y="319"/>
                  </a:lnTo>
                  <a:lnTo>
                    <a:pt x="190" y="319"/>
                  </a:lnTo>
                  <a:lnTo>
                    <a:pt x="198" y="315"/>
                  </a:lnTo>
                  <a:lnTo>
                    <a:pt x="207" y="315"/>
                  </a:lnTo>
                  <a:lnTo>
                    <a:pt x="215" y="312"/>
                  </a:lnTo>
                  <a:lnTo>
                    <a:pt x="226" y="312"/>
                  </a:lnTo>
                  <a:lnTo>
                    <a:pt x="235" y="312"/>
                  </a:lnTo>
                  <a:lnTo>
                    <a:pt x="259" y="312"/>
                  </a:lnTo>
                  <a:lnTo>
                    <a:pt x="276" y="315"/>
                  </a:lnTo>
                  <a:lnTo>
                    <a:pt x="291" y="319"/>
                  </a:lnTo>
                  <a:lnTo>
                    <a:pt x="312" y="324"/>
                  </a:lnTo>
                  <a:lnTo>
                    <a:pt x="332" y="335"/>
                  </a:lnTo>
                  <a:lnTo>
                    <a:pt x="349" y="343"/>
                  </a:lnTo>
                  <a:lnTo>
                    <a:pt x="368" y="360"/>
                  </a:lnTo>
                  <a:lnTo>
                    <a:pt x="388" y="380"/>
                  </a:lnTo>
                  <a:lnTo>
                    <a:pt x="408" y="396"/>
                  </a:lnTo>
                  <a:lnTo>
                    <a:pt x="430" y="408"/>
                  </a:lnTo>
                  <a:lnTo>
                    <a:pt x="449" y="424"/>
                  </a:lnTo>
                  <a:lnTo>
                    <a:pt x="466" y="441"/>
                  </a:lnTo>
                  <a:lnTo>
                    <a:pt x="486" y="452"/>
                  </a:lnTo>
                  <a:lnTo>
                    <a:pt x="506" y="466"/>
                  </a:lnTo>
                  <a:lnTo>
                    <a:pt x="530" y="472"/>
                  </a:lnTo>
                  <a:lnTo>
                    <a:pt x="554" y="481"/>
                  </a:lnTo>
                  <a:lnTo>
                    <a:pt x="570" y="502"/>
                  </a:lnTo>
                  <a:lnTo>
                    <a:pt x="598" y="505"/>
                  </a:lnTo>
                  <a:lnTo>
                    <a:pt x="620" y="517"/>
                  </a:lnTo>
                  <a:lnTo>
                    <a:pt x="639" y="522"/>
                  </a:lnTo>
                  <a:lnTo>
                    <a:pt x="663" y="530"/>
                  </a:lnTo>
                  <a:lnTo>
                    <a:pt x="679" y="533"/>
                  </a:lnTo>
                  <a:lnTo>
                    <a:pt x="699" y="533"/>
                  </a:lnTo>
                  <a:lnTo>
                    <a:pt x="720" y="538"/>
                  </a:lnTo>
                  <a:lnTo>
                    <a:pt x="740" y="538"/>
                  </a:lnTo>
                  <a:lnTo>
                    <a:pt x="768" y="538"/>
                  </a:lnTo>
                  <a:lnTo>
                    <a:pt x="801" y="533"/>
                  </a:lnTo>
                  <a:lnTo>
                    <a:pt x="824" y="530"/>
                  </a:lnTo>
                  <a:lnTo>
                    <a:pt x="853" y="517"/>
                  </a:lnTo>
                  <a:lnTo>
                    <a:pt x="882" y="505"/>
                  </a:lnTo>
                  <a:lnTo>
                    <a:pt x="905" y="494"/>
                  </a:lnTo>
                  <a:lnTo>
                    <a:pt x="925" y="477"/>
                  </a:lnTo>
                  <a:lnTo>
                    <a:pt x="947" y="461"/>
                  </a:lnTo>
                  <a:lnTo>
                    <a:pt x="967" y="441"/>
                  </a:lnTo>
                  <a:lnTo>
                    <a:pt x="986" y="416"/>
                  </a:lnTo>
                  <a:lnTo>
                    <a:pt x="998" y="396"/>
                  </a:lnTo>
                  <a:lnTo>
                    <a:pt x="1006" y="380"/>
                  </a:lnTo>
                  <a:lnTo>
                    <a:pt x="1014" y="352"/>
                  </a:lnTo>
                  <a:lnTo>
                    <a:pt x="1028" y="327"/>
                  </a:lnTo>
                  <a:lnTo>
                    <a:pt x="1028" y="307"/>
                  </a:lnTo>
                  <a:lnTo>
                    <a:pt x="1028" y="271"/>
                  </a:lnTo>
                  <a:lnTo>
                    <a:pt x="1028" y="246"/>
                  </a:lnTo>
                  <a:lnTo>
                    <a:pt x="1028" y="223"/>
                  </a:lnTo>
                  <a:lnTo>
                    <a:pt x="1014" y="190"/>
                  </a:lnTo>
                  <a:lnTo>
                    <a:pt x="1006" y="167"/>
                  </a:lnTo>
                  <a:lnTo>
                    <a:pt x="995" y="150"/>
                  </a:lnTo>
                  <a:lnTo>
                    <a:pt x="983" y="122"/>
                  </a:lnTo>
                  <a:lnTo>
                    <a:pt x="962" y="101"/>
                  </a:lnTo>
                  <a:lnTo>
                    <a:pt x="942" y="77"/>
                  </a:lnTo>
                  <a:lnTo>
                    <a:pt x="919" y="56"/>
                  </a:lnTo>
                  <a:lnTo>
                    <a:pt x="894" y="41"/>
                  </a:lnTo>
                  <a:lnTo>
                    <a:pt x="866" y="28"/>
                  </a:lnTo>
                  <a:lnTo>
                    <a:pt x="838" y="16"/>
                  </a:lnTo>
                  <a:lnTo>
                    <a:pt x="813" y="8"/>
                  </a:lnTo>
                  <a:lnTo>
                    <a:pt x="785" y="5"/>
                  </a:lnTo>
                  <a:lnTo>
                    <a:pt x="748" y="0"/>
                  </a:lnTo>
                  <a:lnTo>
                    <a:pt x="715" y="0"/>
                  </a:lnTo>
                  <a:lnTo>
                    <a:pt x="707" y="0"/>
                  </a:lnTo>
                  <a:lnTo>
                    <a:pt x="707" y="28"/>
                  </a:lnTo>
                  <a:lnTo>
                    <a:pt x="729" y="33"/>
                  </a:lnTo>
                  <a:lnTo>
                    <a:pt x="757" y="36"/>
                  </a:lnTo>
                  <a:lnTo>
                    <a:pt x="780" y="41"/>
                  </a:lnTo>
                  <a:lnTo>
                    <a:pt x="801" y="49"/>
                  </a:lnTo>
                  <a:lnTo>
                    <a:pt x="816" y="56"/>
                  </a:lnTo>
                  <a:lnTo>
                    <a:pt x="838" y="64"/>
                  </a:lnTo>
                  <a:lnTo>
                    <a:pt x="853" y="81"/>
                  </a:lnTo>
                  <a:lnTo>
                    <a:pt x="874" y="101"/>
                  </a:lnTo>
                  <a:lnTo>
                    <a:pt x="886" y="114"/>
                  </a:lnTo>
                  <a:lnTo>
                    <a:pt x="894" y="130"/>
                  </a:lnTo>
                  <a:lnTo>
                    <a:pt x="910" y="150"/>
                  </a:lnTo>
                  <a:lnTo>
                    <a:pt x="919" y="167"/>
                  </a:lnTo>
                  <a:lnTo>
                    <a:pt x="925" y="182"/>
                  </a:lnTo>
                  <a:lnTo>
                    <a:pt x="925" y="203"/>
                  </a:lnTo>
                  <a:lnTo>
                    <a:pt x="934" y="231"/>
                  </a:lnTo>
                  <a:lnTo>
                    <a:pt x="934" y="246"/>
                  </a:lnTo>
                  <a:lnTo>
                    <a:pt x="930" y="271"/>
                  </a:lnTo>
                  <a:lnTo>
                    <a:pt x="925" y="299"/>
                  </a:lnTo>
                  <a:lnTo>
                    <a:pt x="922" y="319"/>
                  </a:lnTo>
                  <a:lnTo>
                    <a:pt x="914" y="340"/>
                  </a:lnTo>
                  <a:lnTo>
                    <a:pt x="905" y="360"/>
                  </a:lnTo>
                  <a:lnTo>
                    <a:pt x="889" y="385"/>
                  </a:lnTo>
                  <a:lnTo>
                    <a:pt x="882" y="396"/>
                  </a:lnTo>
                  <a:lnTo>
                    <a:pt x="866" y="413"/>
                  </a:lnTo>
                  <a:lnTo>
                    <a:pt x="846" y="429"/>
                  </a:lnTo>
                  <a:lnTo>
                    <a:pt x="824" y="441"/>
                  </a:lnTo>
                  <a:lnTo>
                    <a:pt x="808" y="452"/>
                  </a:lnTo>
                  <a:lnTo>
                    <a:pt x="785" y="461"/>
                  </a:lnTo>
                  <a:lnTo>
                    <a:pt x="760" y="469"/>
                  </a:lnTo>
                  <a:lnTo>
                    <a:pt x="740" y="472"/>
                  </a:lnTo>
                  <a:lnTo>
                    <a:pt x="715" y="477"/>
                  </a:lnTo>
                  <a:lnTo>
                    <a:pt x="687" y="477"/>
                  </a:lnTo>
                  <a:lnTo>
                    <a:pt x="663" y="477"/>
                  </a:lnTo>
                  <a:lnTo>
                    <a:pt x="639" y="472"/>
                  </a:lnTo>
                  <a:lnTo>
                    <a:pt x="620" y="469"/>
                  </a:lnTo>
                  <a:lnTo>
                    <a:pt x="590" y="461"/>
                  </a:lnTo>
                  <a:lnTo>
                    <a:pt x="570" y="452"/>
                  </a:lnTo>
                  <a:lnTo>
                    <a:pt x="545" y="444"/>
                  </a:lnTo>
                  <a:lnTo>
                    <a:pt x="525" y="433"/>
                  </a:lnTo>
                  <a:lnTo>
                    <a:pt x="502" y="416"/>
                  </a:lnTo>
                  <a:lnTo>
                    <a:pt x="486" y="400"/>
                  </a:lnTo>
                  <a:lnTo>
                    <a:pt x="466" y="388"/>
                  </a:lnTo>
                  <a:lnTo>
                    <a:pt x="453" y="372"/>
                  </a:lnTo>
                  <a:lnTo>
                    <a:pt x="436" y="348"/>
                  </a:lnTo>
                  <a:lnTo>
                    <a:pt x="430" y="335"/>
                  </a:lnTo>
                  <a:lnTo>
                    <a:pt x="421" y="319"/>
                  </a:lnTo>
                  <a:lnTo>
                    <a:pt x="416" y="299"/>
                  </a:lnTo>
                  <a:lnTo>
                    <a:pt x="413" y="271"/>
                  </a:lnTo>
                  <a:lnTo>
                    <a:pt x="416" y="254"/>
                  </a:lnTo>
                  <a:lnTo>
                    <a:pt x="421" y="239"/>
                  </a:lnTo>
                  <a:lnTo>
                    <a:pt x="436" y="223"/>
                  </a:lnTo>
                  <a:lnTo>
                    <a:pt x="449" y="203"/>
                  </a:lnTo>
                  <a:lnTo>
                    <a:pt x="458" y="195"/>
                  </a:lnTo>
                  <a:lnTo>
                    <a:pt x="466" y="190"/>
                  </a:lnTo>
                  <a:lnTo>
                    <a:pt x="473" y="186"/>
                  </a:lnTo>
                  <a:lnTo>
                    <a:pt x="478" y="182"/>
                  </a:lnTo>
                  <a:lnTo>
                    <a:pt x="489" y="178"/>
                  </a:lnTo>
                  <a:lnTo>
                    <a:pt x="497" y="178"/>
                  </a:lnTo>
                  <a:lnTo>
                    <a:pt x="506" y="173"/>
                  </a:lnTo>
                  <a:lnTo>
                    <a:pt x="522" y="173"/>
                  </a:lnTo>
                  <a:lnTo>
                    <a:pt x="534" y="178"/>
                  </a:lnTo>
                  <a:lnTo>
                    <a:pt x="550" y="178"/>
                  </a:lnTo>
                  <a:lnTo>
                    <a:pt x="562" y="186"/>
                  </a:lnTo>
                  <a:lnTo>
                    <a:pt x="570" y="198"/>
                  </a:lnTo>
                  <a:lnTo>
                    <a:pt x="587" y="206"/>
                  </a:lnTo>
                  <a:lnTo>
                    <a:pt x="595" y="231"/>
                  </a:lnTo>
                  <a:lnTo>
                    <a:pt x="598" y="246"/>
                  </a:lnTo>
                  <a:lnTo>
                    <a:pt x="606" y="259"/>
                  </a:lnTo>
                  <a:lnTo>
                    <a:pt x="606" y="267"/>
                  </a:lnTo>
                  <a:lnTo>
                    <a:pt x="598" y="271"/>
                  </a:lnTo>
                  <a:lnTo>
                    <a:pt x="598" y="279"/>
                  </a:lnTo>
                  <a:lnTo>
                    <a:pt x="598" y="282"/>
                  </a:lnTo>
                  <a:lnTo>
                    <a:pt x="626" y="304"/>
                  </a:lnTo>
                  <a:lnTo>
                    <a:pt x="631" y="279"/>
                  </a:lnTo>
                  <a:lnTo>
                    <a:pt x="631" y="262"/>
                  </a:lnTo>
                  <a:lnTo>
                    <a:pt x="634" y="251"/>
                  </a:lnTo>
                  <a:lnTo>
                    <a:pt x="634" y="231"/>
                  </a:lnTo>
                  <a:lnTo>
                    <a:pt x="634" y="223"/>
                  </a:lnTo>
                  <a:lnTo>
                    <a:pt x="631" y="203"/>
                  </a:lnTo>
                  <a:lnTo>
                    <a:pt x="631" y="190"/>
                  </a:lnTo>
                  <a:lnTo>
                    <a:pt x="626" y="178"/>
                  </a:lnTo>
                  <a:lnTo>
                    <a:pt x="623" y="167"/>
                  </a:lnTo>
                  <a:lnTo>
                    <a:pt x="620" y="153"/>
                  </a:lnTo>
                  <a:lnTo>
                    <a:pt x="611" y="137"/>
                  </a:lnTo>
                  <a:lnTo>
                    <a:pt x="598" y="130"/>
                  </a:lnTo>
                  <a:lnTo>
                    <a:pt x="590" y="122"/>
                  </a:lnTo>
                  <a:lnTo>
                    <a:pt x="578" y="114"/>
                  </a:lnTo>
                  <a:lnTo>
                    <a:pt x="567" y="109"/>
                  </a:lnTo>
                  <a:lnTo>
                    <a:pt x="554" y="101"/>
                  </a:lnTo>
                  <a:lnTo>
                    <a:pt x="545" y="86"/>
                  </a:lnTo>
                  <a:lnTo>
                    <a:pt x="534" y="86"/>
                  </a:lnTo>
                  <a:lnTo>
                    <a:pt x="525" y="86"/>
                  </a:lnTo>
                  <a:lnTo>
                    <a:pt x="506" y="86"/>
                  </a:lnTo>
                  <a:lnTo>
                    <a:pt x="497" y="86"/>
                  </a:lnTo>
                  <a:lnTo>
                    <a:pt x="486" y="86"/>
                  </a:lnTo>
                  <a:lnTo>
                    <a:pt x="478" y="86"/>
                  </a:lnTo>
                  <a:lnTo>
                    <a:pt x="473" y="86"/>
                  </a:lnTo>
                  <a:lnTo>
                    <a:pt x="466" y="97"/>
                  </a:lnTo>
                  <a:lnTo>
                    <a:pt x="453" y="101"/>
                  </a:lnTo>
                  <a:lnTo>
                    <a:pt x="449" y="106"/>
                  </a:lnTo>
                  <a:lnTo>
                    <a:pt x="436" y="109"/>
                  </a:lnTo>
                  <a:lnTo>
                    <a:pt x="421" y="117"/>
                  </a:lnTo>
                  <a:lnTo>
                    <a:pt x="408" y="130"/>
                  </a:lnTo>
                  <a:lnTo>
                    <a:pt x="397" y="142"/>
                  </a:lnTo>
                  <a:lnTo>
                    <a:pt x="385" y="167"/>
                  </a:lnTo>
                  <a:lnTo>
                    <a:pt x="368" y="122"/>
                  </a:lnTo>
                  <a:lnTo>
                    <a:pt x="340" y="86"/>
                  </a:lnTo>
                  <a:lnTo>
                    <a:pt x="312" y="56"/>
                  </a:lnTo>
                  <a:lnTo>
                    <a:pt x="279" y="36"/>
                  </a:lnTo>
                  <a:lnTo>
                    <a:pt x="235" y="20"/>
                  </a:lnTo>
                  <a:lnTo>
                    <a:pt x="190" y="5"/>
                  </a:lnTo>
                  <a:lnTo>
                    <a:pt x="134" y="0"/>
                  </a:lnTo>
                  <a:lnTo>
                    <a:pt x="73" y="0"/>
                  </a:lnTo>
                  <a:lnTo>
                    <a:pt x="0" y="0"/>
                  </a:lnTo>
                </a:path>
              </a:pathLst>
            </a:custGeom>
            <a:solidFill>
              <a:srgbClr val="0000FF"/>
            </a:solidFill>
            <a:ln w="1270" cap="flat" cmpd="sng">
              <a:solidFill>
                <a:srgbClr val="808080"/>
              </a:solidFill>
              <a:prstDash val="solid"/>
              <a:round/>
              <a:headEnd type="none" w="med" len="med"/>
              <a:tailEnd type="none" w="med" len="med"/>
            </a:ln>
            <a:effectLst/>
          </p:spPr>
          <p:txBody>
            <a:bodyPr/>
            <a:lstStyle/>
            <a:p>
              <a:endParaRPr lang="en-US"/>
            </a:p>
          </p:txBody>
        </p:sp>
        <p:sp>
          <p:nvSpPr>
            <p:cNvPr id="31895" name="Freeform 151"/>
            <p:cNvSpPr>
              <a:spLocks/>
            </p:cNvSpPr>
            <p:nvPr/>
          </p:nvSpPr>
          <p:spPr bwMode="auto">
            <a:xfrm>
              <a:off x="9788" y="15290"/>
              <a:ext cx="146" cy="147"/>
            </a:xfrm>
            <a:custGeom>
              <a:avLst/>
              <a:gdLst/>
              <a:ahLst/>
              <a:cxnLst>
                <a:cxn ang="0">
                  <a:pos x="258" y="268"/>
                </a:cxn>
                <a:cxn ang="0">
                  <a:pos x="238" y="255"/>
                </a:cxn>
                <a:cxn ang="0">
                  <a:pos x="221" y="247"/>
                </a:cxn>
                <a:cxn ang="0">
                  <a:pos x="205" y="238"/>
                </a:cxn>
                <a:cxn ang="0">
                  <a:pos x="185" y="232"/>
                </a:cxn>
                <a:cxn ang="0">
                  <a:pos x="174" y="223"/>
                </a:cxn>
                <a:cxn ang="0">
                  <a:pos x="157" y="210"/>
                </a:cxn>
                <a:cxn ang="0">
                  <a:pos x="149" y="199"/>
                </a:cxn>
                <a:cxn ang="0">
                  <a:pos x="137" y="190"/>
                </a:cxn>
                <a:cxn ang="0">
                  <a:pos x="126" y="182"/>
                </a:cxn>
                <a:cxn ang="0">
                  <a:pos x="117" y="179"/>
                </a:cxn>
                <a:cxn ang="0">
                  <a:pos x="109" y="166"/>
                </a:cxn>
                <a:cxn ang="0">
                  <a:pos x="101" y="154"/>
                </a:cxn>
                <a:cxn ang="0">
                  <a:pos x="93" y="146"/>
                </a:cxn>
                <a:cxn ang="0">
                  <a:pos x="89" y="123"/>
                </a:cxn>
                <a:cxn ang="0">
                  <a:pos x="76" y="109"/>
                </a:cxn>
                <a:cxn ang="0">
                  <a:pos x="73" y="98"/>
                </a:cxn>
                <a:cxn ang="0">
                  <a:pos x="68" y="86"/>
                </a:cxn>
                <a:cxn ang="0">
                  <a:pos x="56" y="70"/>
                </a:cxn>
                <a:cxn ang="0">
                  <a:pos x="48" y="57"/>
                </a:cxn>
                <a:cxn ang="0">
                  <a:pos x="40" y="42"/>
                </a:cxn>
                <a:cxn ang="0">
                  <a:pos x="31" y="29"/>
                </a:cxn>
                <a:cxn ang="0">
                  <a:pos x="28" y="20"/>
                </a:cxn>
                <a:cxn ang="0">
                  <a:pos x="17" y="12"/>
                </a:cxn>
                <a:cxn ang="0">
                  <a:pos x="8" y="9"/>
                </a:cxn>
                <a:cxn ang="0">
                  <a:pos x="0" y="0"/>
                </a:cxn>
                <a:cxn ang="0">
                  <a:pos x="56" y="5"/>
                </a:cxn>
                <a:cxn ang="0">
                  <a:pos x="112" y="12"/>
                </a:cxn>
                <a:cxn ang="0">
                  <a:pos x="157" y="33"/>
                </a:cxn>
                <a:cxn ang="0">
                  <a:pos x="193" y="62"/>
                </a:cxn>
                <a:cxn ang="0">
                  <a:pos x="221" y="93"/>
                </a:cxn>
                <a:cxn ang="0">
                  <a:pos x="246" y="146"/>
                </a:cxn>
                <a:cxn ang="0">
                  <a:pos x="254" y="182"/>
                </a:cxn>
                <a:cxn ang="0">
                  <a:pos x="258" y="238"/>
                </a:cxn>
                <a:cxn ang="0">
                  <a:pos x="258" y="268"/>
                </a:cxn>
              </a:cxnLst>
              <a:rect l="0" t="0" r="r" b="b"/>
              <a:pathLst>
                <a:path w="258" h="268">
                  <a:moveTo>
                    <a:pt x="258" y="268"/>
                  </a:moveTo>
                  <a:lnTo>
                    <a:pt x="238" y="255"/>
                  </a:lnTo>
                  <a:lnTo>
                    <a:pt x="221" y="247"/>
                  </a:lnTo>
                  <a:lnTo>
                    <a:pt x="205" y="238"/>
                  </a:lnTo>
                  <a:lnTo>
                    <a:pt x="185" y="232"/>
                  </a:lnTo>
                  <a:lnTo>
                    <a:pt x="174" y="223"/>
                  </a:lnTo>
                  <a:lnTo>
                    <a:pt x="157" y="210"/>
                  </a:lnTo>
                  <a:lnTo>
                    <a:pt x="149" y="199"/>
                  </a:lnTo>
                  <a:lnTo>
                    <a:pt x="137" y="190"/>
                  </a:lnTo>
                  <a:lnTo>
                    <a:pt x="126" y="182"/>
                  </a:lnTo>
                  <a:lnTo>
                    <a:pt x="117" y="179"/>
                  </a:lnTo>
                  <a:lnTo>
                    <a:pt x="109" y="166"/>
                  </a:lnTo>
                  <a:lnTo>
                    <a:pt x="101" y="154"/>
                  </a:lnTo>
                  <a:lnTo>
                    <a:pt x="93" y="146"/>
                  </a:lnTo>
                  <a:lnTo>
                    <a:pt x="89" y="123"/>
                  </a:lnTo>
                  <a:lnTo>
                    <a:pt x="76" y="109"/>
                  </a:lnTo>
                  <a:lnTo>
                    <a:pt x="73" y="98"/>
                  </a:lnTo>
                  <a:lnTo>
                    <a:pt x="68" y="86"/>
                  </a:lnTo>
                  <a:lnTo>
                    <a:pt x="56" y="70"/>
                  </a:lnTo>
                  <a:lnTo>
                    <a:pt x="48" y="57"/>
                  </a:lnTo>
                  <a:lnTo>
                    <a:pt x="40" y="42"/>
                  </a:lnTo>
                  <a:lnTo>
                    <a:pt x="31" y="29"/>
                  </a:lnTo>
                  <a:lnTo>
                    <a:pt x="28" y="20"/>
                  </a:lnTo>
                  <a:lnTo>
                    <a:pt x="17" y="12"/>
                  </a:lnTo>
                  <a:lnTo>
                    <a:pt x="8" y="9"/>
                  </a:lnTo>
                  <a:lnTo>
                    <a:pt x="0" y="0"/>
                  </a:lnTo>
                  <a:lnTo>
                    <a:pt x="56" y="5"/>
                  </a:lnTo>
                  <a:lnTo>
                    <a:pt x="112" y="12"/>
                  </a:lnTo>
                  <a:lnTo>
                    <a:pt x="157" y="33"/>
                  </a:lnTo>
                  <a:lnTo>
                    <a:pt x="193" y="62"/>
                  </a:lnTo>
                  <a:lnTo>
                    <a:pt x="221" y="93"/>
                  </a:lnTo>
                  <a:lnTo>
                    <a:pt x="246" y="146"/>
                  </a:lnTo>
                  <a:lnTo>
                    <a:pt x="254" y="182"/>
                  </a:lnTo>
                  <a:lnTo>
                    <a:pt x="258" y="238"/>
                  </a:lnTo>
                  <a:lnTo>
                    <a:pt x="258" y="268"/>
                  </a:lnTo>
                  <a:close/>
                </a:path>
              </a:pathLst>
            </a:custGeom>
            <a:solidFill>
              <a:srgbClr val="FFFFFF"/>
            </a:solidFill>
            <a:ln w="9525">
              <a:solidFill>
                <a:srgbClr val="808080"/>
              </a:solidFill>
              <a:round/>
              <a:headEnd/>
              <a:tailEnd/>
            </a:ln>
          </p:spPr>
          <p:txBody>
            <a:bodyPr/>
            <a:lstStyle/>
            <a:p>
              <a:endParaRPr lang="en-US"/>
            </a:p>
          </p:txBody>
        </p:sp>
        <p:sp>
          <p:nvSpPr>
            <p:cNvPr id="31896" name="Freeform 152"/>
            <p:cNvSpPr>
              <a:spLocks/>
            </p:cNvSpPr>
            <p:nvPr/>
          </p:nvSpPr>
          <p:spPr bwMode="auto">
            <a:xfrm>
              <a:off x="9788" y="15290"/>
              <a:ext cx="146" cy="147"/>
            </a:xfrm>
            <a:custGeom>
              <a:avLst/>
              <a:gdLst/>
              <a:ahLst/>
              <a:cxnLst>
                <a:cxn ang="0">
                  <a:pos x="258" y="268"/>
                </a:cxn>
                <a:cxn ang="0">
                  <a:pos x="258" y="268"/>
                </a:cxn>
                <a:cxn ang="0">
                  <a:pos x="238" y="255"/>
                </a:cxn>
                <a:cxn ang="0">
                  <a:pos x="221" y="247"/>
                </a:cxn>
                <a:cxn ang="0">
                  <a:pos x="205" y="238"/>
                </a:cxn>
                <a:cxn ang="0">
                  <a:pos x="185" y="232"/>
                </a:cxn>
                <a:cxn ang="0">
                  <a:pos x="174" y="223"/>
                </a:cxn>
                <a:cxn ang="0">
                  <a:pos x="157" y="210"/>
                </a:cxn>
                <a:cxn ang="0">
                  <a:pos x="149" y="199"/>
                </a:cxn>
                <a:cxn ang="0">
                  <a:pos x="137" y="190"/>
                </a:cxn>
                <a:cxn ang="0">
                  <a:pos x="126" y="182"/>
                </a:cxn>
                <a:cxn ang="0">
                  <a:pos x="117" y="179"/>
                </a:cxn>
                <a:cxn ang="0">
                  <a:pos x="109" y="166"/>
                </a:cxn>
                <a:cxn ang="0">
                  <a:pos x="101" y="154"/>
                </a:cxn>
                <a:cxn ang="0">
                  <a:pos x="93" y="146"/>
                </a:cxn>
                <a:cxn ang="0">
                  <a:pos x="89" y="123"/>
                </a:cxn>
                <a:cxn ang="0">
                  <a:pos x="76" y="109"/>
                </a:cxn>
                <a:cxn ang="0">
                  <a:pos x="73" y="98"/>
                </a:cxn>
                <a:cxn ang="0">
                  <a:pos x="68" y="86"/>
                </a:cxn>
                <a:cxn ang="0">
                  <a:pos x="56" y="70"/>
                </a:cxn>
                <a:cxn ang="0">
                  <a:pos x="48" y="57"/>
                </a:cxn>
                <a:cxn ang="0">
                  <a:pos x="40" y="42"/>
                </a:cxn>
                <a:cxn ang="0">
                  <a:pos x="31" y="29"/>
                </a:cxn>
                <a:cxn ang="0">
                  <a:pos x="28" y="20"/>
                </a:cxn>
                <a:cxn ang="0">
                  <a:pos x="17" y="12"/>
                </a:cxn>
                <a:cxn ang="0">
                  <a:pos x="8" y="9"/>
                </a:cxn>
                <a:cxn ang="0">
                  <a:pos x="0" y="0"/>
                </a:cxn>
                <a:cxn ang="0">
                  <a:pos x="56" y="5"/>
                </a:cxn>
                <a:cxn ang="0">
                  <a:pos x="112" y="12"/>
                </a:cxn>
                <a:cxn ang="0">
                  <a:pos x="157" y="33"/>
                </a:cxn>
                <a:cxn ang="0">
                  <a:pos x="193" y="62"/>
                </a:cxn>
                <a:cxn ang="0">
                  <a:pos x="221" y="93"/>
                </a:cxn>
                <a:cxn ang="0">
                  <a:pos x="246" y="146"/>
                </a:cxn>
                <a:cxn ang="0">
                  <a:pos x="254" y="182"/>
                </a:cxn>
                <a:cxn ang="0">
                  <a:pos x="258" y="238"/>
                </a:cxn>
                <a:cxn ang="0">
                  <a:pos x="258" y="268"/>
                </a:cxn>
              </a:cxnLst>
              <a:rect l="0" t="0" r="r" b="b"/>
              <a:pathLst>
                <a:path w="258" h="268">
                  <a:moveTo>
                    <a:pt x="258" y="268"/>
                  </a:moveTo>
                  <a:lnTo>
                    <a:pt x="258" y="268"/>
                  </a:lnTo>
                  <a:lnTo>
                    <a:pt x="238" y="255"/>
                  </a:lnTo>
                  <a:lnTo>
                    <a:pt x="221" y="247"/>
                  </a:lnTo>
                  <a:lnTo>
                    <a:pt x="205" y="238"/>
                  </a:lnTo>
                  <a:lnTo>
                    <a:pt x="185" y="232"/>
                  </a:lnTo>
                  <a:lnTo>
                    <a:pt x="174" y="223"/>
                  </a:lnTo>
                  <a:lnTo>
                    <a:pt x="157" y="210"/>
                  </a:lnTo>
                  <a:lnTo>
                    <a:pt x="149" y="199"/>
                  </a:lnTo>
                  <a:lnTo>
                    <a:pt x="137" y="190"/>
                  </a:lnTo>
                  <a:lnTo>
                    <a:pt x="126" y="182"/>
                  </a:lnTo>
                  <a:lnTo>
                    <a:pt x="117" y="179"/>
                  </a:lnTo>
                  <a:lnTo>
                    <a:pt x="109" y="166"/>
                  </a:lnTo>
                  <a:lnTo>
                    <a:pt x="101" y="154"/>
                  </a:lnTo>
                  <a:lnTo>
                    <a:pt x="93" y="146"/>
                  </a:lnTo>
                  <a:lnTo>
                    <a:pt x="89" y="123"/>
                  </a:lnTo>
                  <a:lnTo>
                    <a:pt x="76" y="109"/>
                  </a:lnTo>
                  <a:lnTo>
                    <a:pt x="73" y="98"/>
                  </a:lnTo>
                  <a:lnTo>
                    <a:pt x="68" y="86"/>
                  </a:lnTo>
                  <a:lnTo>
                    <a:pt x="56" y="70"/>
                  </a:lnTo>
                  <a:lnTo>
                    <a:pt x="48" y="57"/>
                  </a:lnTo>
                  <a:lnTo>
                    <a:pt x="40" y="42"/>
                  </a:lnTo>
                  <a:lnTo>
                    <a:pt x="31" y="29"/>
                  </a:lnTo>
                  <a:lnTo>
                    <a:pt x="28" y="20"/>
                  </a:lnTo>
                  <a:lnTo>
                    <a:pt x="17" y="12"/>
                  </a:lnTo>
                  <a:lnTo>
                    <a:pt x="8" y="9"/>
                  </a:lnTo>
                  <a:lnTo>
                    <a:pt x="0" y="0"/>
                  </a:lnTo>
                  <a:lnTo>
                    <a:pt x="56" y="5"/>
                  </a:lnTo>
                  <a:lnTo>
                    <a:pt x="112" y="12"/>
                  </a:lnTo>
                  <a:lnTo>
                    <a:pt x="157" y="33"/>
                  </a:lnTo>
                  <a:lnTo>
                    <a:pt x="193" y="62"/>
                  </a:lnTo>
                  <a:lnTo>
                    <a:pt x="221" y="93"/>
                  </a:lnTo>
                  <a:lnTo>
                    <a:pt x="246" y="146"/>
                  </a:lnTo>
                  <a:lnTo>
                    <a:pt x="254" y="182"/>
                  </a:lnTo>
                  <a:lnTo>
                    <a:pt x="258" y="238"/>
                  </a:lnTo>
                  <a:lnTo>
                    <a:pt x="258" y="268"/>
                  </a:lnTo>
                </a:path>
              </a:pathLst>
            </a:custGeom>
            <a:noFill/>
            <a:ln w="1270">
              <a:solidFill>
                <a:srgbClr val="808080"/>
              </a:solidFill>
              <a:prstDash val="solid"/>
              <a:round/>
              <a:headEnd/>
              <a:tailEnd/>
            </a:ln>
          </p:spPr>
          <p:txBody>
            <a:bodyPr/>
            <a:lstStyle/>
            <a:p>
              <a:endParaRPr lang="en-US"/>
            </a:p>
          </p:txBody>
        </p:sp>
        <p:sp>
          <p:nvSpPr>
            <p:cNvPr id="31897" name="Freeform 153"/>
            <p:cNvSpPr>
              <a:spLocks/>
            </p:cNvSpPr>
            <p:nvPr/>
          </p:nvSpPr>
          <p:spPr bwMode="auto">
            <a:xfrm>
              <a:off x="2285" y="15410"/>
              <a:ext cx="7509" cy="14"/>
            </a:xfrm>
            <a:custGeom>
              <a:avLst/>
              <a:gdLst/>
              <a:ahLst/>
              <a:cxnLst>
                <a:cxn ang="0">
                  <a:pos x="13154" y="14"/>
                </a:cxn>
                <a:cxn ang="0">
                  <a:pos x="13154" y="0"/>
                </a:cxn>
                <a:cxn ang="0">
                  <a:pos x="0" y="0"/>
                </a:cxn>
                <a:cxn ang="0">
                  <a:pos x="0" y="25"/>
                </a:cxn>
                <a:cxn ang="0">
                  <a:pos x="13154" y="25"/>
                </a:cxn>
                <a:cxn ang="0">
                  <a:pos x="13154" y="14"/>
                </a:cxn>
              </a:cxnLst>
              <a:rect l="0" t="0" r="r" b="b"/>
              <a:pathLst>
                <a:path w="13154" h="25">
                  <a:moveTo>
                    <a:pt x="13154" y="14"/>
                  </a:moveTo>
                  <a:lnTo>
                    <a:pt x="13154" y="0"/>
                  </a:lnTo>
                  <a:lnTo>
                    <a:pt x="0" y="0"/>
                  </a:lnTo>
                  <a:lnTo>
                    <a:pt x="0" y="25"/>
                  </a:lnTo>
                  <a:lnTo>
                    <a:pt x="13154" y="25"/>
                  </a:lnTo>
                  <a:lnTo>
                    <a:pt x="13154" y="14"/>
                  </a:lnTo>
                  <a:close/>
                </a:path>
              </a:pathLst>
            </a:custGeom>
            <a:solidFill>
              <a:srgbClr val="121415"/>
            </a:solidFill>
            <a:ln w="9525">
              <a:solidFill>
                <a:srgbClr val="808080"/>
              </a:solidFill>
              <a:round/>
              <a:headEnd/>
              <a:tailEnd/>
            </a:ln>
          </p:spPr>
          <p:txBody>
            <a:bodyPr/>
            <a:lstStyle/>
            <a:p>
              <a:endParaRPr lang="en-US"/>
            </a:p>
          </p:txBody>
        </p:sp>
        <p:sp>
          <p:nvSpPr>
            <p:cNvPr id="31898" name="Freeform 154"/>
            <p:cNvSpPr>
              <a:spLocks/>
            </p:cNvSpPr>
            <p:nvPr/>
          </p:nvSpPr>
          <p:spPr bwMode="auto">
            <a:xfrm>
              <a:off x="2297" y="15350"/>
              <a:ext cx="7478" cy="36"/>
            </a:xfrm>
            <a:custGeom>
              <a:avLst/>
              <a:gdLst/>
              <a:ahLst/>
              <a:cxnLst>
                <a:cxn ang="0">
                  <a:pos x="13101" y="29"/>
                </a:cxn>
                <a:cxn ang="0">
                  <a:pos x="13101" y="0"/>
                </a:cxn>
                <a:cxn ang="0">
                  <a:pos x="0" y="0"/>
                </a:cxn>
                <a:cxn ang="0">
                  <a:pos x="0" y="65"/>
                </a:cxn>
                <a:cxn ang="0">
                  <a:pos x="13101" y="65"/>
                </a:cxn>
                <a:cxn ang="0">
                  <a:pos x="13101" y="29"/>
                </a:cxn>
              </a:cxnLst>
              <a:rect l="0" t="0" r="r" b="b"/>
              <a:pathLst>
                <a:path w="13101" h="65">
                  <a:moveTo>
                    <a:pt x="13101" y="29"/>
                  </a:moveTo>
                  <a:lnTo>
                    <a:pt x="13101" y="0"/>
                  </a:lnTo>
                  <a:lnTo>
                    <a:pt x="0" y="0"/>
                  </a:lnTo>
                  <a:lnTo>
                    <a:pt x="0" y="65"/>
                  </a:lnTo>
                  <a:lnTo>
                    <a:pt x="13101" y="65"/>
                  </a:lnTo>
                  <a:lnTo>
                    <a:pt x="13101" y="29"/>
                  </a:lnTo>
                  <a:close/>
                </a:path>
              </a:pathLst>
            </a:custGeom>
            <a:solidFill>
              <a:srgbClr val="FF00FF"/>
            </a:solidFill>
            <a:ln w="9525" cap="flat" cmpd="sng">
              <a:solidFill>
                <a:srgbClr val="808080"/>
              </a:solidFill>
              <a:prstDash val="solid"/>
              <a:round/>
              <a:headEnd type="none" w="med" len="med"/>
              <a:tailEnd type="none" w="med" len="med"/>
            </a:ln>
            <a:effectLst/>
          </p:spPr>
          <p:txBody>
            <a:bodyPr/>
            <a:lstStyle/>
            <a:p>
              <a:endParaRPr lang="en-US"/>
            </a:p>
          </p:txBody>
        </p:sp>
        <p:sp>
          <p:nvSpPr>
            <p:cNvPr id="31899" name="Line 155"/>
            <p:cNvSpPr>
              <a:spLocks noChangeShapeType="1"/>
            </p:cNvSpPr>
            <p:nvPr/>
          </p:nvSpPr>
          <p:spPr bwMode="auto">
            <a:xfrm>
              <a:off x="2323" y="15448"/>
              <a:ext cx="7436" cy="2"/>
            </a:xfrm>
            <a:prstGeom prst="line">
              <a:avLst/>
            </a:prstGeom>
            <a:noFill/>
            <a:ln w="1270">
              <a:solidFill>
                <a:srgbClr val="808080"/>
              </a:solidFill>
              <a:round/>
              <a:headEnd/>
              <a:tailEnd/>
            </a:ln>
          </p:spPr>
          <p:txBody>
            <a:bodyPr/>
            <a:lstStyle/>
            <a:p>
              <a:endParaRPr lang="en-US"/>
            </a:p>
          </p:txBody>
        </p:sp>
        <p:sp>
          <p:nvSpPr>
            <p:cNvPr id="31900" name="Line 156"/>
            <p:cNvSpPr>
              <a:spLocks noChangeShapeType="1"/>
            </p:cNvSpPr>
            <p:nvPr/>
          </p:nvSpPr>
          <p:spPr bwMode="auto">
            <a:xfrm>
              <a:off x="1302" y="2240"/>
              <a:ext cx="1" cy="12227"/>
            </a:xfrm>
            <a:prstGeom prst="line">
              <a:avLst/>
            </a:prstGeom>
            <a:noFill/>
            <a:ln w="1270">
              <a:solidFill>
                <a:srgbClr val="808080"/>
              </a:solidFill>
              <a:round/>
              <a:headEnd/>
              <a:tailEnd/>
            </a:ln>
          </p:spPr>
          <p:txBody>
            <a:bodyPr/>
            <a:lstStyle/>
            <a:p>
              <a:endParaRPr lang="en-US"/>
            </a:p>
          </p:txBody>
        </p:sp>
        <p:sp>
          <p:nvSpPr>
            <p:cNvPr id="31901" name="Freeform 157"/>
            <p:cNvSpPr>
              <a:spLocks/>
            </p:cNvSpPr>
            <p:nvPr/>
          </p:nvSpPr>
          <p:spPr bwMode="auto">
            <a:xfrm>
              <a:off x="1335" y="2233"/>
              <a:ext cx="16" cy="12241"/>
            </a:xfrm>
            <a:custGeom>
              <a:avLst/>
              <a:gdLst/>
              <a:ahLst/>
              <a:cxnLst>
                <a:cxn ang="0">
                  <a:pos x="15" y="22191"/>
                </a:cxn>
                <a:cxn ang="0">
                  <a:pos x="29" y="22191"/>
                </a:cxn>
                <a:cxn ang="0">
                  <a:pos x="29" y="0"/>
                </a:cxn>
                <a:cxn ang="0">
                  <a:pos x="0" y="0"/>
                </a:cxn>
                <a:cxn ang="0">
                  <a:pos x="0" y="22191"/>
                </a:cxn>
                <a:cxn ang="0">
                  <a:pos x="15" y="22191"/>
                </a:cxn>
              </a:cxnLst>
              <a:rect l="0" t="0" r="r" b="b"/>
              <a:pathLst>
                <a:path w="29" h="22191">
                  <a:moveTo>
                    <a:pt x="15" y="22191"/>
                  </a:moveTo>
                  <a:lnTo>
                    <a:pt x="29" y="22191"/>
                  </a:lnTo>
                  <a:lnTo>
                    <a:pt x="29" y="0"/>
                  </a:lnTo>
                  <a:lnTo>
                    <a:pt x="0" y="0"/>
                  </a:lnTo>
                  <a:lnTo>
                    <a:pt x="0" y="22191"/>
                  </a:lnTo>
                  <a:lnTo>
                    <a:pt x="15" y="22191"/>
                  </a:lnTo>
                  <a:close/>
                </a:path>
              </a:pathLst>
            </a:custGeom>
            <a:solidFill>
              <a:srgbClr val="121415"/>
            </a:solidFill>
            <a:ln w="9525">
              <a:solidFill>
                <a:srgbClr val="808080"/>
              </a:solidFill>
              <a:round/>
              <a:headEnd/>
              <a:tailEnd/>
            </a:ln>
          </p:spPr>
          <p:txBody>
            <a:bodyPr/>
            <a:lstStyle/>
            <a:p>
              <a:endParaRPr lang="en-US"/>
            </a:p>
          </p:txBody>
        </p:sp>
        <p:sp>
          <p:nvSpPr>
            <p:cNvPr id="31902" name="Freeform 158"/>
            <p:cNvSpPr>
              <a:spLocks/>
            </p:cNvSpPr>
            <p:nvPr/>
          </p:nvSpPr>
          <p:spPr bwMode="auto">
            <a:xfrm>
              <a:off x="1374" y="2249"/>
              <a:ext cx="35" cy="12263"/>
            </a:xfrm>
            <a:custGeom>
              <a:avLst/>
              <a:gdLst/>
              <a:ahLst/>
              <a:cxnLst>
                <a:cxn ang="0">
                  <a:pos x="33" y="22231"/>
                </a:cxn>
                <a:cxn ang="0">
                  <a:pos x="61" y="22231"/>
                </a:cxn>
                <a:cxn ang="0">
                  <a:pos x="61" y="0"/>
                </a:cxn>
                <a:cxn ang="0">
                  <a:pos x="0" y="0"/>
                </a:cxn>
                <a:cxn ang="0">
                  <a:pos x="0" y="22231"/>
                </a:cxn>
                <a:cxn ang="0">
                  <a:pos x="33" y="22231"/>
                </a:cxn>
              </a:cxnLst>
              <a:rect l="0" t="0" r="r" b="b"/>
              <a:pathLst>
                <a:path w="61" h="22231">
                  <a:moveTo>
                    <a:pt x="33" y="22231"/>
                  </a:moveTo>
                  <a:lnTo>
                    <a:pt x="61" y="22231"/>
                  </a:lnTo>
                  <a:lnTo>
                    <a:pt x="61" y="0"/>
                  </a:lnTo>
                  <a:lnTo>
                    <a:pt x="0" y="0"/>
                  </a:lnTo>
                  <a:lnTo>
                    <a:pt x="0" y="22231"/>
                  </a:lnTo>
                  <a:lnTo>
                    <a:pt x="33" y="22231"/>
                  </a:lnTo>
                  <a:close/>
                </a:path>
              </a:pathLst>
            </a:custGeom>
            <a:solidFill>
              <a:srgbClr val="FF00FF"/>
            </a:solidFill>
            <a:ln w="9525" cap="flat" cmpd="sng">
              <a:solidFill>
                <a:srgbClr val="808080"/>
              </a:solidFill>
              <a:prstDash val="solid"/>
              <a:round/>
              <a:headEnd type="none" w="med" len="med"/>
              <a:tailEnd type="none" w="med" len="med"/>
            </a:ln>
            <a:effectLst/>
          </p:spPr>
          <p:txBody>
            <a:bodyPr/>
            <a:lstStyle/>
            <a:p>
              <a:endParaRPr lang="en-US"/>
            </a:p>
          </p:txBody>
        </p:sp>
        <p:sp>
          <p:nvSpPr>
            <p:cNvPr id="31903" name="Line 159"/>
            <p:cNvSpPr>
              <a:spLocks noChangeShapeType="1"/>
            </p:cNvSpPr>
            <p:nvPr/>
          </p:nvSpPr>
          <p:spPr bwMode="auto">
            <a:xfrm>
              <a:off x="10724" y="2264"/>
              <a:ext cx="1" cy="12207"/>
            </a:xfrm>
            <a:prstGeom prst="line">
              <a:avLst/>
            </a:prstGeom>
            <a:noFill/>
            <a:ln w="1270">
              <a:solidFill>
                <a:srgbClr val="808080"/>
              </a:solidFill>
              <a:round/>
              <a:headEnd/>
              <a:tailEnd/>
            </a:ln>
          </p:spPr>
          <p:txBody>
            <a:bodyPr/>
            <a:lstStyle/>
            <a:p>
              <a:endParaRPr lang="en-US"/>
            </a:p>
          </p:txBody>
        </p:sp>
        <p:sp>
          <p:nvSpPr>
            <p:cNvPr id="31904" name="Freeform 160"/>
            <p:cNvSpPr>
              <a:spLocks/>
            </p:cNvSpPr>
            <p:nvPr/>
          </p:nvSpPr>
          <p:spPr bwMode="auto">
            <a:xfrm>
              <a:off x="10679" y="2258"/>
              <a:ext cx="18" cy="12169"/>
            </a:xfrm>
            <a:custGeom>
              <a:avLst/>
              <a:gdLst/>
              <a:ahLst/>
              <a:cxnLst>
                <a:cxn ang="0">
                  <a:pos x="16" y="22061"/>
                </a:cxn>
                <a:cxn ang="0">
                  <a:pos x="30" y="22061"/>
                </a:cxn>
                <a:cxn ang="0">
                  <a:pos x="30" y="0"/>
                </a:cxn>
                <a:cxn ang="0">
                  <a:pos x="0" y="0"/>
                </a:cxn>
                <a:cxn ang="0">
                  <a:pos x="0" y="22061"/>
                </a:cxn>
                <a:cxn ang="0">
                  <a:pos x="16" y="22061"/>
                </a:cxn>
              </a:cxnLst>
              <a:rect l="0" t="0" r="r" b="b"/>
              <a:pathLst>
                <a:path w="30" h="22061">
                  <a:moveTo>
                    <a:pt x="16" y="22061"/>
                  </a:moveTo>
                  <a:lnTo>
                    <a:pt x="30" y="22061"/>
                  </a:lnTo>
                  <a:lnTo>
                    <a:pt x="30" y="0"/>
                  </a:lnTo>
                  <a:lnTo>
                    <a:pt x="0" y="0"/>
                  </a:lnTo>
                  <a:lnTo>
                    <a:pt x="0" y="22061"/>
                  </a:lnTo>
                  <a:lnTo>
                    <a:pt x="16" y="22061"/>
                  </a:lnTo>
                  <a:close/>
                </a:path>
              </a:pathLst>
            </a:custGeom>
            <a:solidFill>
              <a:srgbClr val="121415"/>
            </a:solidFill>
            <a:ln w="9525">
              <a:solidFill>
                <a:srgbClr val="808080"/>
              </a:solidFill>
              <a:round/>
              <a:headEnd/>
              <a:tailEnd/>
            </a:ln>
          </p:spPr>
          <p:txBody>
            <a:bodyPr/>
            <a:lstStyle/>
            <a:p>
              <a:endParaRPr lang="en-US"/>
            </a:p>
          </p:txBody>
        </p:sp>
        <p:sp>
          <p:nvSpPr>
            <p:cNvPr id="31905" name="Freeform 161"/>
            <p:cNvSpPr>
              <a:spLocks/>
            </p:cNvSpPr>
            <p:nvPr/>
          </p:nvSpPr>
          <p:spPr bwMode="auto">
            <a:xfrm>
              <a:off x="10625" y="2247"/>
              <a:ext cx="36" cy="12204"/>
            </a:xfrm>
            <a:custGeom>
              <a:avLst/>
              <a:gdLst/>
              <a:ahLst/>
              <a:cxnLst>
                <a:cxn ang="0">
                  <a:pos x="32" y="22126"/>
                </a:cxn>
                <a:cxn ang="0">
                  <a:pos x="65" y="22126"/>
                </a:cxn>
                <a:cxn ang="0">
                  <a:pos x="65" y="0"/>
                </a:cxn>
                <a:cxn ang="0">
                  <a:pos x="0" y="0"/>
                </a:cxn>
                <a:cxn ang="0">
                  <a:pos x="0" y="22126"/>
                </a:cxn>
                <a:cxn ang="0">
                  <a:pos x="32" y="22126"/>
                </a:cxn>
              </a:cxnLst>
              <a:rect l="0" t="0" r="r" b="b"/>
              <a:pathLst>
                <a:path w="65" h="22126">
                  <a:moveTo>
                    <a:pt x="32" y="22126"/>
                  </a:moveTo>
                  <a:lnTo>
                    <a:pt x="65" y="22126"/>
                  </a:lnTo>
                  <a:lnTo>
                    <a:pt x="65" y="0"/>
                  </a:lnTo>
                  <a:lnTo>
                    <a:pt x="0" y="0"/>
                  </a:lnTo>
                  <a:lnTo>
                    <a:pt x="0" y="22126"/>
                  </a:lnTo>
                  <a:lnTo>
                    <a:pt x="32" y="22126"/>
                  </a:lnTo>
                  <a:close/>
                </a:path>
              </a:pathLst>
            </a:custGeom>
            <a:solidFill>
              <a:srgbClr val="FF00FF"/>
            </a:solidFill>
            <a:ln w="9525" cap="flat" cmpd="sng">
              <a:solidFill>
                <a:srgbClr val="808080"/>
              </a:solidFill>
              <a:prstDash val="solid"/>
              <a:round/>
              <a:headEnd type="none" w="med" len="med"/>
              <a:tailEnd type="none" w="med" len="med"/>
            </a:ln>
            <a:effectLst/>
          </p:spPr>
          <p:txBody>
            <a:bodyPr/>
            <a:lstStyle/>
            <a:p>
              <a:endParaRPr lang="en-US"/>
            </a:p>
          </p:txBody>
        </p:sp>
      </p:grpSp>
      <p:pic>
        <p:nvPicPr>
          <p:cNvPr id="31906" name="Picture 18" descr="Cau hoi"/>
          <p:cNvPicPr>
            <a:picLocks noChangeAspect="1" noChangeArrowheads="1" noCrop="1"/>
          </p:cNvPicPr>
          <p:nvPr/>
        </p:nvPicPr>
        <p:blipFill>
          <a:blip r:embed="rId2" cstate="print"/>
          <a:srcRect/>
          <a:stretch>
            <a:fillRect/>
          </a:stretch>
        </p:blipFill>
        <p:spPr bwMode="auto">
          <a:xfrm>
            <a:off x="304800" y="1905000"/>
            <a:ext cx="1295400" cy="1219200"/>
          </a:xfrm>
          <a:prstGeom prst="rect">
            <a:avLst/>
          </a:prstGeom>
          <a:noFill/>
          <a:ln w="9525">
            <a:noFill/>
            <a:miter lim="800000"/>
            <a:headEnd/>
            <a:tailEnd/>
          </a:ln>
        </p:spPr>
      </p:pic>
      <p:sp>
        <p:nvSpPr>
          <p:cNvPr id="31907" name="Text Box 163"/>
          <p:cNvSpPr txBox="1">
            <a:spLocks noChangeArrowheads="1"/>
          </p:cNvSpPr>
          <p:nvPr/>
        </p:nvSpPr>
        <p:spPr bwMode="auto">
          <a:xfrm>
            <a:off x="1447800" y="2286000"/>
            <a:ext cx="7010400" cy="10668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0000FF"/>
                </a:solidFill>
                <a:latin typeface="Times New Roman" pitchFamily="18" charset="0"/>
              </a:rPr>
              <a:t>Do </a:t>
            </a:r>
            <a:r>
              <a:rPr lang="en-US" sz="2800" b="1">
                <a:solidFill>
                  <a:srgbClr val="0000FF"/>
                </a:solidFill>
                <a:latin typeface="Arial" charset="0"/>
              </a:rPr>
              <a:t>đâu</a:t>
            </a:r>
            <a:r>
              <a:rPr lang="en-US" sz="3200" b="1">
                <a:solidFill>
                  <a:srgbClr val="0000FF"/>
                </a:solidFill>
                <a:latin typeface="Times New Roman" pitchFamily="18" charset="0"/>
              </a:rPr>
              <a:t> m</a:t>
            </a:r>
            <a:r>
              <a:rPr lang="en-US" sz="2400" b="1">
                <a:solidFill>
                  <a:srgbClr val="0000CC"/>
                </a:solidFill>
                <a:latin typeface="Arial" charset="0"/>
              </a:rPr>
              <a:t>à</a:t>
            </a:r>
            <a:r>
              <a:rPr lang="en-US" b="1">
                <a:latin typeface="Arial" charset="0"/>
              </a:rPr>
              <a:t> </a:t>
            </a:r>
            <a:r>
              <a:rPr lang="en-US" sz="3200" b="1">
                <a:solidFill>
                  <a:srgbClr val="0000FF"/>
                </a:solidFill>
                <a:latin typeface="Times New Roman" pitchFamily="18" charset="0"/>
              </a:rPr>
              <a:t>vật có thể phát ra âm thanh?</a:t>
            </a:r>
          </a:p>
        </p:txBody>
      </p:sp>
      <p:grpSp>
        <p:nvGrpSpPr>
          <p:cNvPr id="31908" name="Group 164"/>
          <p:cNvGrpSpPr>
            <a:grpSpLocks/>
          </p:cNvGrpSpPr>
          <p:nvPr/>
        </p:nvGrpSpPr>
        <p:grpSpPr bwMode="auto">
          <a:xfrm>
            <a:off x="685800" y="2819400"/>
            <a:ext cx="7848600" cy="3505200"/>
            <a:chOff x="432" y="1632"/>
            <a:chExt cx="4944" cy="2352"/>
          </a:xfrm>
        </p:grpSpPr>
        <p:sp>
          <p:nvSpPr>
            <p:cNvPr id="31909" name="AutoShape 165"/>
            <p:cNvSpPr>
              <a:spLocks noChangeArrowheads="1"/>
            </p:cNvSpPr>
            <p:nvPr/>
          </p:nvSpPr>
          <p:spPr bwMode="auto">
            <a:xfrm>
              <a:off x="432" y="1632"/>
              <a:ext cx="4944" cy="2352"/>
            </a:xfrm>
            <a:prstGeom prst="horizontalScroll">
              <a:avLst>
                <a:gd name="adj" fmla="val 12500"/>
              </a:avLst>
            </a:prstGeom>
            <a:solidFill>
              <a:srgbClr val="FFCCFF"/>
            </a:solidFill>
            <a:ln w="9525">
              <a:solidFill>
                <a:schemeClr val="tx1"/>
              </a:solidFill>
              <a:round/>
              <a:headEnd/>
              <a:tailEnd/>
            </a:ln>
            <a:effectLst/>
          </p:spPr>
          <p:txBody>
            <a:bodyPr wrap="none" anchor="ctr"/>
            <a:lstStyle/>
            <a:p>
              <a:endParaRPr lang="en-US"/>
            </a:p>
          </p:txBody>
        </p:sp>
        <p:sp>
          <p:nvSpPr>
            <p:cNvPr id="31910" name="Text Box 166"/>
            <p:cNvSpPr txBox="1">
              <a:spLocks noChangeArrowheads="1"/>
            </p:cNvSpPr>
            <p:nvPr/>
          </p:nvSpPr>
          <p:spPr bwMode="auto">
            <a:xfrm>
              <a:off x="864" y="2160"/>
              <a:ext cx="4224" cy="1043"/>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a:solidFill>
                    <a:srgbClr val="0000FF"/>
                  </a:solidFill>
                  <a:latin typeface="Times New Roman" pitchFamily="18" charset="0"/>
                </a:rPr>
                <a:t>Vật có thể phát ra âm thanh khi con người tác động vào chúng, v</a:t>
              </a:r>
              <a:r>
                <a:rPr lang="en-US" sz="2800">
                  <a:solidFill>
                    <a:srgbClr val="0000FF"/>
                  </a:solidFill>
                  <a:latin typeface="Arial" charset="0"/>
                </a:rPr>
                <a:t>à</a:t>
              </a:r>
              <a:r>
                <a:rPr lang="en-US" sz="3200">
                  <a:solidFill>
                    <a:srgbClr val="0000FF"/>
                  </a:solidFill>
                  <a:latin typeface="Times New Roman" pitchFamily="18" charset="0"/>
                </a:rPr>
                <a:t> khi chúng có sự va chạm với nhau.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1906"/>
                                        </p:tgtEl>
                                        <p:attrNameLst>
                                          <p:attrName>style.visibility</p:attrName>
                                        </p:attrNameLst>
                                      </p:cBhvr>
                                      <p:to>
                                        <p:strVal val="visible"/>
                                      </p:to>
                                    </p:set>
                                    <p:animEffect transition="in" filter="fade">
                                      <p:cBhvr>
                                        <p:cTn id="7" dur="1000"/>
                                        <p:tgtEl>
                                          <p:spTgt spid="31906"/>
                                        </p:tgtEl>
                                      </p:cBhvr>
                                    </p:animEffect>
                                    <p:anim calcmode="lin" valueType="num">
                                      <p:cBhvr>
                                        <p:cTn id="8" dur="1000" fill="hold"/>
                                        <p:tgtEl>
                                          <p:spTgt spid="31906"/>
                                        </p:tgtEl>
                                        <p:attrNameLst>
                                          <p:attrName>ppt_x</p:attrName>
                                        </p:attrNameLst>
                                      </p:cBhvr>
                                      <p:tavLst>
                                        <p:tav tm="0">
                                          <p:val>
                                            <p:strVal val="#ppt_x"/>
                                          </p:val>
                                        </p:tav>
                                        <p:tav tm="100000">
                                          <p:val>
                                            <p:strVal val="#ppt_x"/>
                                          </p:val>
                                        </p:tav>
                                      </p:tavLst>
                                    </p:anim>
                                    <p:anim calcmode="lin" valueType="num">
                                      <p:cBhvr>
                                        <p:cTn id="9" dur="1000" fill="hold"/>
                                        <p:tgtEl>
                                          <p:spTgt spid="319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1907"/>
                                        </p:tgtEl>
                                        <p:attrNameLst>
                                          <p:attrName>style.visibility</p:attrName>
                                        </p:attrNameLst>
                                      </p:cBhvr>
                                      <p:to>
                                        <p:strVal val="visible"/>
                                      </p:to>
                                    </p:set>
                                    <p:anim calcmode="discrete" valueType="clr">
                                      <p:cBhvr override="childStyle">
                                        <p:cTn id="13" dur="80"/>
                                        <p:tgtEl>
                                          <p:spTgt spid="3190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1907"/>
                                        </p:tgtEl>
                                        <p:attrNameLst>
                                          <p:attrName>fillcolor</p:attrName>
                                        </p:attrNameLst>
                                      </p:cBhvr>
                                      <p:tavLst>
                                        <p:tav tm="0">
                                          <p:val>
                                            <p:clrVal>
                                              <a:schemeClr val="accent2"/>
                                            </p:clrVal>
                                          </p:val>
                                        </p:tav>
                                        <p:tav tm="50000">
                                          <p:val>
                                            <p:clrVal>
                                              <a:schemeClr val="hlink"/>
                                            </p:clrVal>
                                          </p:val>
                                        </p:tav>
                                      </p:tavLst>
                                    </p:anim>
                                    <p:set>
                                      <p:cBhvr>
                                        <p:cTn id="15" dur="80"/>
                                        <p:tgtEl>
                                          <p:spTgt spid="31907"/>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31908"/>
                                        </p:tgtEl>
                                        <p:attrNameLst>
                                          <p:attrName>style.visibility</p:attrName>
                                        </p:attrNameLst>
                                      </p:cBhvr>
                                      <p:to>
                                        <p:strVal val="visible"/>
                                      </p:to>
                                    </p:set>
                                    <p:anim calcmode="lin" valueType="num">
                                      <p:cBhvr>
                                        <p:cTn id="20" dur="1000" fill="hold"/>
                                        <p:tgtEl>
                                          <p:spTgt spid="31908"/>
                                        </p:tgtEl>
                                        <p:attrNameLst>
                                          <p:attrName>ppt_w</p:attrName>
                                        </p:attrNameLst>
                                      </p:cBhvr>
                                      <p:tavLst>
                                        <p:tav tm="0">
                                          <p:val>
                                            <p:fltVal val="0"/>
                                          </p:val>
                                        </p:tav>
                                        <p:tav tm="100000">
                                          <p:val>
                                            <p:strVal val="#ppt_w"/>
                                          </p:val>
                                        </p:tav>
                                      </p:tavLst>
                                    </p:anim>
                                    <p:anim calcmode="lin" valueType="num">
                                      <p:cBhvr>
                                        <p:cTn id="21" dur="1000" fill="hold"/>
                                        <p:tgtEl>
                                          <p:spTgt spid="31908"/>
                                        </p:tgtEl>
                                        <p:attrNameLst>
                                          <p:attrName>ppt_h</p:attrName>
                                        </p:attrNameLst>
                                      </p:cBhvr>
                                      <p:tavLst>
                                        <p:tav tm="0">
                                          <p:val>
                                            <p:fltVal val="0"/>
                                          </p:val>
                                        </p:tav>
                                        <p:tav tm="100000">
                                          <p:val>
                                            <p:strVal val="#ppt_h"/>
                                          </p:val>
                                        </p:tav>
                                      </p:tavLst>
                                    </p:anim>
                                    <p:anim calcmode="lin" valueType="num">
                                      <p:cBhvr>
                                        <p:cTn id="22" dur="1000" fill="hold"/>
                                        <p:tgtEl>
                                          <p:spTgt spid="31908"/>
                                        </p:tgtEl>
                                        <p:attrNameLst>
                                          <p:attrName>style.rotation</p:attrName>
                                        </p:attrNameLst>
                                      </p:cBhvr>
                                      <p:tavLst>
                                        <p:tav tm="0">
                                          <p:val>
                                            <p:fltVal val="90"/>
                                          </p:val>
                                        </p:tav>
                                        <p:tav tm="100000">
                                          <p:val>
                                            <p:fltVal val="0"/>
                                          </p:val>
                                        </p:tav>
                                      </p:tavLst>
                                    </p:anim>
                                    <p:animEffect transition="in" filter="fade">
                                      <p:cBhvr>
                                        <p:cTn id="23" dur="1000"/>
                                        <p:tgtEl>
                                          <p:spTgt spid="3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rames PPT 014"/>
          <p:cNvPicPr>
            <a:picLocks noChangeAspect="1" noChangeArrowheads="1"/>
          </p:cNvPicPr>
          <p:nvPr/>
        </p:nvPicPr>
        <p:blipFill>
          <a:blip r:embed="rId2" cstate="print"/>
          <a:srcRect/>
          <a:stretch>
            <a:fillRect/>
          </a:stretch>
        </p:blipFill>
        <p:spPr bwMode="auto">
          <a:xfrm>
            <a:off x="0" y="6858000"/>
            <a:ext cx="9144000" cy="76200"/>
          </a:xfrm>
          <a:prstGeom prst="rect">
            <a:avLst/>
          </a:prstGeom>
          <a:noFill/>
          <a:ln w="9525">
            <a:noFill/>
            <a:miter lim="800000"/>
            <a:headEnd/>
            <a:tailEnd/>
          </a:ln>
        </p:spPr>
      </p:pic>
      <p:pic>
        <p:nvPicPr>
          <p:cNvPr id="32771" name="Picture 3" descr="POINSET3"/>
          <p:cNvPicPr>
            <a:picLocks noChangeAspect="1" noChangeArrowheads="1"/>
          </p:cNvPicPr>
          <p:nvPr/>
        </p:nvPicPr>
        <p:blipFill>
          <a:blip r:embed="rId3" cstate="print"/>
          <a:srcRect/>
          <a:stretch>
            <a:fillRect/>
          </a:stretch>
        </p:blipFill>
        <p:spPr bwMode="auto">
          <a:xfrm>
            <a:off x="7924800" y="5741988"/>
            <a:ext cx="1219200" cy="1116012"/>
          </a:xfrm>
          <a:prstGeom prst="rect">
            <a:avLst/>
          </a:prstGeom>
          <a:noFill/>
          <a:ln w="9525">
            <a:noFill/>
            <a:miter lim="800000"/>
            <a:headEnd/>
            <a:tailEnd/>
          </a:ln>
        </p:spPr>
      </p:pic>
      <p:pic>
        <p:nvPicPr>
          <p:cNvPr id="32772" name="Picture 4" descr="POINSET2"/>
          <p:cNvPicPr>
            <a:picLocks noChangeAspect="1" noChangeArrowheads="1"/>
          </p:cNvPicPr>
          <p:nvPr/>
        </p:nvPicPr>
        <p:blipFill>
          <a:blip r:embed="rId4" cstate="print"/>
          <a:srcRect/>
          <a:stretch>
            <a:fillRect/>
          </a:stretch>
        </p:blipFill>
        <p:spPr bwMode="auto">
          <a:xfrm>
            <a:off x="0" y="0"/>
            <a:ext cx="1143000" cy="1138238"/>
          </a:xfrm>
          <a:prstGeom prst="rect">
            <a:avLst/>
          </a:prstGeom>
          <a:noFill/>
          <a:ln w="9525">
            <a:noFill/>
            <a:miter lim="800000"/>
            <a:headEnd/>
            <a:tailEnd/>
          </a:ln>
        </p:spPr>
      </p:pic>
      <p:pic>
        <p:nvPicPr>
          <p:cNvPr id="32773" name="Picture 12" descr="POINSET2"/>
          <p:cNvPicPr>
            <a:picLocks noChangeAspect="1" noChangeArrowheads="1"/>
          </p:cNvPicPr>
          <p:nvPr/>
        </p:nvPicPr>
        <p:blipFill>
          <a:blip r:embed="rId4" cstate="print"/>
          <a:srcRect/>
          <a:stretch>
            <a:fillRect/>
          </a:stretch>
        </p:blipFill>
        <p:spPr bwMode="auto">
          <a:xfrm rot="5400000">
            <a:off x="7658100" y="266700"/>
            <a:ext cx="1752600" cy="1219200"/>
          </a:xfrm>
          <a:prstGeom prst="rect">
            <a:avLst/>
          </a:prstGeom>
          <a:noFill/>
          <a:ln w="9525">
            <a:noFill/>
            <a:miter lim="800000"/>
            <a:headEnd/>
            <a:tailEnd/>
          </a:ln>
        </p:spPr>
      </p:pic>
      <p:pic>
        <p:nvPicPr>
          <p:cNvPr id="32774" name="Picture 8" descr="21"/>
          <p:cNvPicPr>
            <a:picLocks noChangeAspect="1" noChangeArrowheads="1" noCrop="1"/>
          </p:cNvPicPr>
          <p:nvPr/>
        </p:nvPicPr>
        <p:blipFill>
          <a:blip r:embed="rId5" cstate="print"/>
          <a:srcRect/>
          <a:stretch>
            <a:fillRect/>
          </a:stretch>
        </p:blipFill>
        <p:spPr bwMode="auto">
          <a:xfrm>
            <a:off x="0" y="5715000"/>
            <a:ext cx="1979613" cy="1295400"/>
          </a:xfrm>
          <a:prstGeom prst="rect">
            <a:avLst/>
          </a:prstGeom>
          <a:noFill/>
          <a:ln w="9525">
            <a:noFill/>
            <a:miter lim="800000"/>
            <a:headEnd/>
            <a:tailEnd/>
          </a:ln>
        </p:spPr>
      </p:pic>
      <p:pic>
        <p:nvPicPr>
          <p:cNvPr id="32775" name="Picture 11" descr="bar_bar29"/>
          <p:cNvPicPr>
            <a:picLocks noChangeAspect="1" noChangeArrowheads="1"/>
          </p:cNvPicPr>
          <p:nvPr/>
        </p:nvPicPr>
        <p:blipFill>
          <a:blip r:embed="rId6" cstate="print"/>
          <a:srcRect/>
          <a:stretch>
            <a:fillRect/>
          </a:stretch>
        </p:blipFill>
        <p:spPr bwMode="auto">
          <a:xfrm>
            <a:off x="0" y="5715000"/>
            <a:ext cx="9144000" cy="1295400"/>
          </a:xfrm>
          <a:prstGeom prst="rect">
            <a:avLst/>
          </a:prstGeom>
          <a:noFill/>
          <a:ln w="9525">
            <a:noFill/>
            <a:miter lim="800000"/>
            <a:headEnd/>
            <a:tailEnd/>
          </a:ln>
        </p:spPr>
      </p:pic>
      <p:sp>
        <p:nvSpPr>
          <p:cNvPr id="32776" name="Rectangle 8"/>
          <p:cNvSpPr>
            <a:spLocks noChangeArrowheads="1"/>
          </p:cNvSpPr>
          <p:nvPr/>
        </p:nvSpPr>
        <p:spPr bwMode="auto">
          <a:xfrm>
            <a:off x="533400" y="152400"/>
            <a:ext cx="8083550" cy="1190625"/>
          </a:xfrm>
          <a:prstGeom prst="rect">
            <a:avLst/>
          </a:prstGeom>
          <a:noFill/>
          <a:ln w="9525">
            <a:noFill/>
            <a:miter lim="800000"/>
            <a:headEnd/>
            <a:tailEnd/>
          </a:ln>
          <a:effectLst/>
        </p:spPr>
        <p:txBody>
          <a:bodyPr>
            <a:spAutoFit/>
          </a:bodyPr>
          <a:lstStyle/>
          <a:p>
            <a:pPr eaLnBrk="0" hangingPunct="0"/>
            <a:r>
              <a:rPr lang="en-US" sz="3600" b="1">
                <a:solidFill>
                  <a:srgbClr val="3333CC"/>
                </a:solidFill>
                <a:latin typeface="Arial" charset="0"/>
              </a:rPr>
              <a:t> </a:t>
            </a:r>
            <a:r>
              <a:rPr lang="en-US" sz="3200" b="1" u="sng">
                <a:solidFill>
                  <a:srgbClr val="0000CC"/>
                </a:solidFill>
                <a:latin typeface="Arial" charset="0"/>
              </a:rPr>
              <a:t>Hoạt động 3</a:t>
            </a:r>
            <a:r>
              <a:rPr lang="en-US" sz="3600" b="1">
                <a:solidFill>
                  <a:srgbClr val="3333CC"/>
                </a:solidFill>
                <a:latin typeface="Arial" charset="0"/>
              </a:rPr>
              <a:t>: Khi nào vật phát ra âm thanh. </a:t>
            </a:r>
          </a:p>
        </p:txBody>
      </p:sp>
      <p:sp>
        <p:nvSpPr>
          <p:cNvPr id="32777" name="Text Box 9"/>
          <p:cNvSpPr txBox="1">
            <a:spLocks noChangeArrowheads="1"/>
          </p:cNvSpPr>
          <p:nvPr/>
        </p:nvSpPr>
        <p:spPr bwMode="auto">
          <a:xfrm>
            <a:off x="533400" y="1143000"/>
            <a:ext cx="8610600" cy="2041525"/>
          </a:xfrm>
          <a:prstGeom prst="rect">
            <a:avLst/>
          </a:prstGeom>
          <a:noFill/>
          <a:ln w="9525">
            <a:noFill/>
            <a:miter lim="800000"/>
            <a:headEnd/>
            <a:tailEnd/>
          </a:ln>
          <a:effectLst/>
        </p:spPr>
        <p:txBody>
          <a:bodyPr>
            <a:spAutoFit/>
          </a:bodyPr>
          <a:lstStyle/>
          <a:p>
            <a:pPr eaLnBrk="0" hangingPunct="0">
              <a:spcBef>
                <a:spcPct val="50000"/>
              </a:spcBef>
            </a:pPr>
            <a:r>
              <a:rPr lang="en-US" sz="3200" b="1" u="sng">
                <a:solidFill>
                  <a:srgbClr val="FF0000"/>
                </a:solidFill>
                <a:latin typeface="Arial" charset="0"/>
              </a:rPr>
              <a:t>Thí nghiệm 1:</a:t>
            </a:r>
            <a:r>
              <a:rPr lang="en-US" sz="3200">
                <a:solidFill>
                  <a:srgbClr val="FF0000"/>
                </a:solidFill>
                <a:latin typeface="Arial" charset="0"/>
              </a:rPr>
              <a:t> Rắc ít giấy vụn lên mặt trống. Gõ trống và quan sát. Mặt trống có rung động không?Khi gõ trống mạnh hơn ta thấy có gì khác?</a:t>
            </a:r>
          </a:p>
        </p:txBody>
      </p:sp>
      <p:sp>
        <p:nvSpPr>
          <p:cNvPr id="32778" name="Text Box 10"/>
          <p:cNvSpPr txBox="1">
            <a:spLocks noChangeArrowheads="1"/>
          </p:cNvSpPr>
          <p:nvPr/>
        </p:nvSpPr>
        <p:spPr bwMode="auto">
          <a:xfrm>
            <a:off x="381000" y="2971800"/>
            <a:ext cx="8763000" cy="1554163"/>
          </a:xfrm>
          <a:prstGeom prst="rect">
            <a:avLst/>
          </a:prstGeom>
          <a:noFill/>
          <a:ln w="9525">
            <a:noFill/>
            <a:miter lim="800000"/>
            <a:headEnd/>
            <a:tailEnd/>
          </a:ln>
          <a:effectLst/>
        </p:spPr>
        <p:txBody>
          <a:bodyPr>
            <a:spAutoFit/>
          </a:bodyPr>
          <a:lstStyle/>
          <a:p>
            <a:pPr eaLnBrk="0" hangingPunct="0">
              <a:spcBef>
                <a:spcPct val="50000"/>
              </a:spcBef>
            </a:pPr>
            <a:r>
              <a:rPr lang="en-US" sz="3200" b="1" u="sng">
                <a:solidFill>
                  <a:srgbClr val="0000FF"/>
                </a:solidFill>
                <a:latin typeface="Arial" charset="0"/>
              </a:rPr>
              <a:t>Thí nghiệm 2</a:t>
            </a:r>
            <a:r>
              <a:rPr lang="en-US" sz="3200">
                <a:solidFill>
                  <a:srgbClr val="0000FF"/>
                </a:solidFill>
                <a:latin typeface="Arial" charset="0"/>
              </a:rPr>
              <a:t>: Dùng tay gãy vào dây đàn, quan sát hiện tượng xảy ra, sau đó đặt tay lên dây đàn và cũng quan sát hiện tượng xảy ra.</a:t>
            </a:r>
          </a:p>
        </p:txBody>
      </p:sp>
      <p:sp>
        <p:nvSpPr>
          <p:cNvPr id="32779" name="Text Box 11"/>
          <p:cNvSpPr txBox="1">
            <a:spLocks noChangeArrowheads="1"/>
          </p:cNvSpPr>
          <p:nvPr/>
        </p:nvSpPr>
        <p:spPr bwMode="auto">
          <a:xfrm>
            <a:off x="228600" y="4495800"/>
            <a:ext cx="8915400" cy="1554163"/>
          </a:xfrm>
          <a:prstGeom prst="rect">
            <a:avLst/>
          </a:prstGeom>
          <a:noFill/>
          <a:ln w="9525">
            <a:noFill/>
            <a:miter lim="800000"/>
            <a:headEnd/>
            <a:tailEnd/>
          </a:ln>
          <a:effectLst/>
        </p:spPr>
        <p:txBody>
          <a:bodyPr>
            <a:spAutoFit/>
          </a:bodyPr>
          <a:lstStyle/>
          <a:p>
            <a:pPr eaLnBrk="0" hangingPunct="0">
              <a:spcBef>
                <a:spcPct val="50000"/>
              </a:spcBef>
            </a:pPr>
            <a:r>
              <a:rPr lang="en-US" sz="3200" b="1" u="sng">
                <a:solidFill>
                  <a:srgbClr val="FF0000"/>
                </a:solidFill>
                <a:latin typeface="Arial" charset="0"/>
              </a:rPr>
              <a:t>Thí nghiệm 3:</a:t>
            </a:r>
            <a:r>
              <a:rPr lang="en-US" sz="3200">
                <a:solidFill>
                  <a:srgbClr val="FF0000"/>
                </a:solidFill>
                <a:latin typeface="Arial" charset="0"/>
              </a:rPr>
              <a:t> Hãy đặt tay vào cổ như hình 4 và hô to “Khoa học thật lí thú”, khi nói tay em có cảm giác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strips(downLeft)">
                                      <p:cBhvr>
                                        <p:cTn id="7" dur="500"/>
                                        <p:tgtEl>
                                          <p:spTgt spid="3277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 calcmode="lin" valueType="num">
                                      <p:cBhvr>
                                        <p:cTn id="12" dur="1000" fill="hold"/>
                                        <p:tgtEl>
                                          <p:spTgt spid="32778"/>
                                        </p:tgtEl>
                                        <p:attrNameLst>
                                          <p:attrName>ppt_w</p:attrName>
                                        </p:attrNameLst>
                                      </p:cBhvr>
                                      <p:tavLst>
                                        <p:tav tm="0">
                                          <p:val>
                                            <p:strVal val="#ppt_w*0.70"/>
                                          </p:val>
                                        </p:tav>
                                        <p:tav tm="100000">
                                          <p:val>
                                            <p:strVal val="#ppt_w"/>
                                          </p:val>
                                        </p:tav>
                                      </p:tavLst>
                                    </p:anim>
                                    <p:anim calcmode="lin" valueType="num">
                                      <p:cBhvr>
                                        <p:cTn id="13" dur="1000" fill="hold"/>
                                        <p:tgtEl>
                                          <p:spTgt spid="32778"/>
                                        </p:tgtEl>
                                        <p:attrNameLst>
                                          <p:attrName>ppt_h</p:attrName>
                                        </p:attrNameLst>
                                      </p:cBhvr>
                                      <p:tavLst>
                                        <p:tav tm="0">
                                          <p:val>
                                            <p:strVal val="#ppt_h"/>
                                          </p:val>
                                        </p:tav>
                                        <p:tav tm="100000">
                                          <p:val>
                                            <p:strVal val="#ppt_h"/>
                                          </p:val>
                                        </p:tav>
                                      </p:tavLst>
                                    </p:anim>
                                    <p:animEffect transition="in" filter="fade">
                                      <p:cBhvr>
                                        <p:cTn id="14" dur="1000"/>
                                        <p:tgtEl>
                                          <p:spTgt spid="3277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2779"/>
                                        </p:tgtEl>
                                        <p:attrNameLst>
                                          <p:attrName>style.visibility</p:attrName>
                                        </p:attrNameLst>
                                      </p:cBhvr>
                                      <p:to>
                                        <p:strVal val="visible"/>
                                      </p:to>
                                    </p:set>
                                    <p:animEffect transition="in" filter="wedge">
                                      <p:cBhvr>
                                        <p:cTn id="19" dur="20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P spid="32778" grpId="0"/>
      <p:bldP spid="327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3"/>
          <p:cNvSpPr>
            <a:spLocks noChangeArrowheads="1" noChangeShapeType="1" noTextEdit="1"/>
          </p:cNvSpPr>
          <p:nvPr/>
        </p:nvSpPr>
        <p:spPr bwMode="auto">
          <a:xfrm>
            <a:off x="3429000" y="914400"/>
            <a:ext cx="2286000" cy="41433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FFFF"/>
                </a:solidFill>
                <a:latin typeface="Arial"/>
                <a:cs typeface="Arial"/>
              </a:rPr>
              <a:t>Âm thanh</a:t>
            </a:r>
          </a:p>
        </p:txBody>
      </p:sp>
      <p:sp>
        <p:nvSpPr>
          <p:cNvPr id="77828" name="Text Box 4"/>
          <p:cNvSpPr txBox="1">
            <a:spLocks noChangeArrowheads="1"/>
          </p:cNvSpPr>
          <p:nvPr/>
        </p:nvSpPr>
        <p:spPr bwMode="auto">
          <a:xfrm>
            <a:off x="76200" y="1743075"/>
            <a:ext cx="6553200" cy="588963"/>
          </a:xfrm>
          <a:prstGeom prst="rect">
            <a:avLst/>
          </a:prstGeom>
          <a:gradFill rotWithShape="1">
            <a:gsLst>
              <a:gs pos="0">
                <a:srgbClr val="FF3300"/>
              </a:gs>
              <a:gs pos="50000">
                <a:schemeClr val="bg1"/>
              </a:gs>
              <a:gs pos="100000">
                <a:srgbClr val="FF3300"/>
              </a:gs>
            </a:gsLst>
            <a:lin ang="18900000" scaled="1"/>
          </a:gradFill>
          <a:ln w="9525" algn="ctr">
            <a:solidFill>
              <a:schemeClr val="tx1"/>
            </a:solidFill>
            <a:miter lim="800000"/>
            <a:headEnd/>
            <a:tailEnd/>
          </a:ln>
          <a:effectLst/>
          <a:extLst>
            <a:ext uri="{AF507438-7753-43E0-B8FC-AC1667EBCBE1}"/>
          </a:extLst>
        </p:spPr>
        <p:txBody>
          <a:bodyPr anchor="b">
            <a:spAutoFit/>
          </a:bodyPr>
          <a:lstStyle/>
          <a:p>
            <a:pPr eaLnBrk="0" fontAlgn="auto" hangingPunct="0">
              <a:spcBef>
                <a:spcPct val="50000"/>
              </a:spcBef>
              <a:spcAft>
                <a:spcPts val="0"/>
              </a:spcAft>
              <a:defRPr/>
            </a:pPr>
            <a:r>
              <a:rPr lang="fr-LU" sz="3200" b="1">
                <a:solidFill>
                  <a:srgbClr val="000099"/>
                </a:solidFill>
                <a:latin typeface="Times New Roman" pitchFamily="18" charset="0"/>
                <a:cs typeface="+mn-cs"/>
              </a:rPr>
              <a:t>2/.Thực hành cách phát ra âm thanh</a:t>
            </a:r>
          </a:p>
        </p:txBody>
      </p:sp>
      <p:grpSp>
        <p:nvGrpSpPr>
          <p:cNvPr id="2" name="Group 5"/>
          <p:cNvGrpSpPr>
            <a:grpSpLocks/>
          </p:cNvGrpSpPr>
          <p:nvPr/>
        </p:nvGrpSpPr>
        <p:grpSpPr bwMode="auto">
          <a:xfrm>
            <a:off x="171450" y="2362200"/>
            <a:ext cx="8972550" cy="4495800"/>
            <a:chOff x="108" y="1488"/>
            <a:chExt cx="5652" cy="2832"/>
          </a:xfrm>
        </p:grpSpPr>
        <p:pic>
          <p:nvPicPr>
            <p:cNvPr id="9231" name="Picture 6" descr="TV5"/>
            <p:cNvPicPr>
              <a:picLocks noChangeAspect="1" noChangeArrowheads="1"/>
            </p:cNvPicPr>
            <p:nvPr/>
          </p:nvPicPr>
          <p:blipFill>
            <a:blip r:embed="rId3" cstate="print"/>
            <a:srcRect/>
            <a:stretch>
              <a:fillRect/>
            </a:stretch>
          </p:blipFill>
          <p:spPr bwMode="auto">
            <a:xfrm>
              <a:off x="1968" y="1488"/>
              <a:ext cx="3792" cy="2832"/>
            </a:xfrm>
            <a:prstGeom prst="rect">
              <a:avLst/>
            </a:prstGeom>
            <a:solidFill>
              <a:schemeClr val="bg1"/>
            </a:solidFill>
            <a:ln w="9525">
              <a:noFill/>
              <a:miter lim="800000"/>
              <a:headEnd/>
              <a:tailEnd/>
            </a:ln>
          </p:spPr>
        </p:pic>
        <p:sp>
          <p:nvSpPr>
            <p:cNvPr id="9232" name="WordArt 7"/>
            <p:cNvSpPr>
              <a:spLocks noChangeArrowheads="1" noChangeShapeType="1" noTextEdit="1"/>
            </p:cNvSpPr>
            <p:nvPr/>
          </p:nvSpPr>
          <p:spPr bwMode="auto">
            <a:xfrm>
              <a:off x="108" y="1776"/>
              <a:ext cx="1776" cy="1894"/>
            </a:xfrm>
            <a:prstGeom prst="rect">
              <a:avLst/>
            </a:prstGeom>
          </p:spPr>
          <p:txBody>
            <a:bodyPr wrap="none" fromWordArt="1">
              <a:prstTxWarp prst="textSlantUp">
                <a:avLst>
                  <a:gd name="adj" fmla="val 32056"/>
                </a:avLst>
              </a:prstTxWarp>
            </a:bodyPr>
            <a:lstStyle/>
            <a:p>
              <a:pPr algn="ctr"/>
              <a:r>
                <a:rPr lang="vi-VN" sz="3600" b="1" i="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Hoạt động tổ</a:t>
              </a:r>
              <a:endParaRPr lang="en-US" sz="3600" b="1" i="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9233" name="Rectangle 8"/>
            <p:cNvSpPr>
              <a:spLocks noChangeArrowheads="1"/>
            </p:cNvSpPr>
            <p:nvPr/>
          </p:nvSpPr>
          <p:spPr bwMode="auto">
            <a:xfrm rot="2634612">
              <a:off x="3205" y="1665"/>
              <a:ext cx="474" cy="401"/>
            </a:xfrm>
            <a:prstGeom prst="rect">
              <a:avLst/>
            </a:prstGeom>
            <a:solidFill>
              <a:schemeClr val="accent1"/>
            </a:solidFill>
            <a:ln w="9525">
              <a:solidFill>
                <a:schemeClr val="tx1"/>
              </a:solidFill>
              <a:miter lim="800000"/>
              <a:headEnd/>
              <a:tailEnd/>
            </a:ln>
          </p:spPr>
          <p:txBody>
            <a:bodyPr rot="10800000" vert="eaVert" wrap="none" anchor="ctr"/>
            <a:lstStyle/>
            <a:p>
              <a:pPr algn="ctr"/>
              <a:r>
                <a:rPr lang="en-US"/>
                <a:t>Khoa</a:t>
              </a:r>
              <a:br>
                <a:rPr lang="en-US"/>
              </a:br>
              <a:r>
                <a:rPr lang="en-US"/>
                <a:t>4</a:t>
              </a:r>
            </a:p>
          </p:txBody>
        </p:sp>
      </p:grpSp>
      <p:pic>
        <p:nvPicPr>
          <p:cNvPr id="77833" name="Picture 9" descr="scan0288"/>
          <p:cNvPicPr>
            <a:picLocks noChangeAspect="1" noChangeArrowheads="1"/>
          </p:cNvPicPr>
          <p:nvPr/>
        </p:nvPicPr>
        <p:blipFill>
          <a:blip r:embed="rId4" cstate="print"/>
          <a:srcRect/>
          <a:stretch>
            <a:fillRect/>
          </a:stretch>
        </p:blipFill>
        <p:spPr bwMode="auto">
          <a:xfrm>
            <a:off x="4857750" y="2362200"/>
            <a:ext cx="4286250" cy="4495800"/>
          </a:xfrm>
          <a:prstGeom prst="rect">
            <a:avLst/>
          </a:prstGeom>
          <a:noFill/>
          <a:ln w="9525">
            <a:solidFill>
              <a:schemeClr val="tx1"/>
            </a:solidFill>
            <a:miter lim="800000"/>
            <a:headEnd/>
            <a:tailEnd/>
          </a:ln>
        </p:spPr>
      </p:pic>
      <p:sp>
        <p:nvSpPr>
          <p:cNvPr id="77834" name="WordArt 10"/>
          <p:cNvSpPr>
            <a:spLocks noChangeArrowheads="1" noChangeShapeType="1" noTextEdit="1"/>
          </p:cNvSpPr>
          <p:nvPr/>
        </p:nvSpPr>
        <p:spPr bwMode="auto">
          <a:xfrm>
            <a:off x="304800" y="2743200"/>
            <a:ext cx="4114800" cy="3082925"/>
          </a:xfrm>
          <a:prstGeom prst="rect">
            <a:avLst/>
          </a:prstGeom>
        </p:spPr>
        <p:txBody>
          <a:bodyPr wrap="none" fromWordArt="1">
            <a:prstTxWarp prst="textSlantUp">
              <a:avLst>
                <a:gd name="adj" fmla="val 32056"/>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Thực hành đánh trống.</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77839" name="Picture 15" descr="2 chuong"/>
          <p:cNvPicPr>
            <a:picLocks noChangeAspect="1" noChangeArrowheads="1"/>
          </p:cNvPicPr>
          <p:nvPr/>
        </p:nvPicPr>
        <p:blipFill>
          <a:blip r:embed="rId5" cstate="print"/>
          <a:srcRect/>
          <a:stretch>
            <a:fillRect/>
          </a:stretch>
        </p:blipFill>
        <p:spPr bwMode="auto">
          <a:xfrm>
            <a:off x="4876800" y="2895600"/>
            <a:ext cx="3276600" cy="2540000"/>
          </a:xfrm>
          <a:prstGeom prst="rect">
            <a:avLst/>
          </a:prstGeom>
          <a:noFill/>
          <a:ln w="9525">
            <a:noFill/>
            <a:miter lim="800000"/>
            <a:headEnd/>
            <a:tailEnd/>
          </a:ln>
        </p:spPr>
      </p:pic>
      <p:pic>
        <p:nvPicPr>
          <p:cNvPr id="77842" name="Gà nhà thy ^^ - RingRing.vn -Ráp gà gáy cuc hay.mp3">
            <a:hlinkClick r:id="" action="ppaction://media"/>
          </p:cNvPr>
          <p:cNvPicPr>
            <a:picLocks noRot="1" noChangeAspect="1" noChangeArrowheads="1"/>
          </p:cNvPicPr>
          <p:nvPr>
            <a:audioFile r:link="rId1"/>
          </p:nvPr>
        </p:nvPicPr>
        <p:blipFill>
          <a:blip r:embed="rId6" cstate="print"/>
          <a:srcRect/>
          <a:stretch>
            <a:fillRect/>
          </a:stretch>
        </p:blipFill>
        <p:spPr bwMode="auto">
          <a:xfrm>
            <a:off x="0" y="6553200"/>
            <a:ext cx="304800" cy="304800"/>
          </a:xfrm>
          <a:prstGeom prst="rect">
            <a:avLst/>
          </a:prstGeom>
          <a:noFill/>
          <a:ln w="9525">
            <a:noFill/>
            <a:miter lim="800000"/>
            <a:headEnd/>
            <a:tailEnd/>
          </a:ln>
        </p:spPr>
      </p:pic>
      <p:sp>
        <p:nvSpPr>
          <p:cNvPr id="9225" name="Rectangle 19"/>
          <p:cNvSpPr>
            <a:spLocks noChangeArrowheads="1"/>
          </p:cNvSpPr>
          <p:nvPr/>
        </p:nvSpPr>
        <p:spPr bwMode="auto">
          <a:xfrm>
            <a:off x="0" y="6477000"/>
            <a:ext cx="381000" cy="381000"/>
          </a:xfrm>
          <a:prstGeom prst="rect">
            <a:avLst/>
          </a:prstGeom>
          <a:solidFill>
            <a:schemeClr val="bg1"/>
          </a:solidFill>
          <a:ln w="9525">
            <a:noFill/>
            <a:miter lim="800000"/>
            <a:headEnd/>
            <a:tailEnd/>
          </a:ln>
        </p:spPr>
        <p:txBody>
          <a:bodyPr wrap="none" anchor="ctr"/>
          <a:lstStyle/>
          <a:p>
            <a:endParaRPr lang="en-US">
              <a:latin typeface="Arial" charset="0"/>
            </a:endParaRPr>
          </a:p>
        </p:txBody>
      </p:sp>
      <p:grpSp>
        <p:nvGrpSpPr>
          <p:cNvPr id="3" name="Group 20"/>
          <p:cNvGrpSpPr>
            <a:grpSpLocks/>
          </p:cNvGrpSpPr>
          <p:nvPr/>
        </p:nvGrpSpPr>
        <p:grpSpPr bwMode="auto">
          <a:xfrm>
            <a:off x="228600" y="2362200"/>
            <a:ext cx="8458200" cy="4648200"/>
            <a:chOff x="144" y="0"/>
            <a:chExt cx="5232" cy="2736"/>
          </a:xfrm>
        </p:grpSpPr>
        <p:sp>
          <p:nvSpPr>
            <p:cNvPr id="9229" name="Text Box 21"/>
            <p:cNvSpPr txBox="1">
              <a:spLocks noChangeArrowheads="1"/>
            </p:cNvSpPr>
            <p:nvPr/>
          </p:nvSpPr>
          <p:spPr bwMode="auto">
            <a:xfrm>
              <a:off x="144" y="729"/>
              <a:ext cx="2688" cy="1489"/>
            </a:xfrm>
            <a:prstGeom prst="rect">
              <a:avLst/>
            </a:prstGeom>
            <a:noFill/>
            <a:ln w="9525" algn="ctr">
              <a:noFill/>
              <a:miter lim="800000"/>
              <a:headEnd/>
              <a:tailEnd/>
            </a:ln>
          </p:spPr>
          <p:txBody>
            <a:bodyPr anchor="b">
              <a:spAutoFit/>
            </a:bodyPr>
            <a:lstStyle/>
            <a:p>
              <a:pPr algn="just" eaLnBrk="0" hangingPunct="0">
                <a:spcBef>
                  <a:spcPct val="50000"/>
                </a:spcBef>
              </a:pPr>
              <a:r>
                <a:rPr lang="fr-LU" sz="4000" b="1">
                  <a:latin typeface="Times New Roman" pitchFamily="18" charset="0"/>
                </a:rPr>
                <a:t>*Hãy đặt tay vào cổ như hình 4, khi nói tay bạn có cảm giác gì ?</a:t>
              </a:r>
              <a:endParaRPr lang="fr-LU" sz="4000" b="1">
                <a:solidFill>
                  <a:srgbClr val="000099"/>
                </a:solidFill>
                <a:latin typeface="Times New Roman" pitchFamily="18" charset="0"/>
              </a:endParaRPr>
            </a:p>
          </p:txBody>
        </p:sp>
        <p:pic>
          <p:nvPicPr>
            <p:cNvPr id="9230" name="Picture 22" descr="scan0287"/>
            <p:cNvPicPr>
              <a:picLocks noChangeAspect="1" noChangeArrowheads="1"/>
            </p:cNvPicPr>
            <p:nvPr/>
          </p:nvPicPr>
          <p:blipFill>
            <a:blip r:embed="rId7" cstate="print"/>
            <a:srcRect/>
            <a:stretch>
              <a:fillRect/>
            </a:stretch>
          </p:blipFill>
          <p:spPr bwMode="auto">
            <a:xfrm>
              <a:off x="2880" y="0"/>
              <a:ext cx="2496" cy="2736"/>
            </a:xfrm>
            <a:prstGeom prst="rect">
              <a:avLst/>
            </a:prstGeom>
            <a:noFill/>
            <a:ln w="9525">
              <a:noFill/>
              <a:miter lim="800000"/>
              <a:headEnd/>
              <a:tailEnd/>
            </a:ln>
          </p:spPr>
        </p:pic>
      </p:grpSp>
      <p:sp>
        <p:nvSpPr>
          <p:cNvPr id="77847" name="Text Box 23"/>
          <p:cNvSpPr txBox="1">
            <a:spLocks noChangeArrowheads="1"/>
          </p:cNvSpPr>
          <p:nvPr/>
        </p:nvSpPr>
        <p:spPr bwMode="auto">
          <a:xfrm>
            <a:off x="1066800" y="1752600"/>
            <a:ext cx="2514600" cy="1555750"/>
          </a:xfrm>
          <a:prstGeom prst="rect">
            <a:avLst/>
          </a:prstGeom>
          <a:noFill/>
          <a:ln w="9525">
            <a:noFill/>
            <a:miter lim="800000"/>
            <a:headEnd/>
            <a:tailEnd/>
          </a:ln>
        </p:spPr>
        <p:txBody>
          <a:bodyPr>
            <a:spAutoFit/>
          </a:bodyPr>
          <a:lstStyle/>
          <a:p>
            <a:pPr eaLnBrk="0" hangingPunct="0"/>
            <a:r>
              <a:rPr lang="en-US" sz="4800" b="1">
                <a:solidFill>
                  <a:srgbClr val="FF00FF"/>
                </a:solidFill>
                <a:latin typeface="Times New Roman" pitchFamily="18" charset="0"/>
              </a:rPr>
              <a:t>              Nhóm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77833"/>
                                        </p:tgtEl>
                                        <p:attrNameLst>
                                          <p:attrName>style.visibility</p:attrName>
                                        </p:attrNameLst>
                                      </p:cBhvr>
                                      <p:to>
                                        <p:strVal val="visible"/>
                                      </p:to>
                                    </p:set>
                                    <p:animEffect transition="in" filter="plus(in)">
                                      <p:cBhvr>
                                        <p:cTn id="17" dur="500"/>
                                        <p:tgtEl>
                                          <p:spTgt spid="778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34"/>
                                        </p:tgtEl>
                                        <p:attrNameLst>
                                          <p:attrName>style.visibility</p:attrName>
                                        </p:attrNameLst>
                                      </p:cBhvr>
                                      <p:to>
                                        <p:strVal val="visible"/>
                                      </p:to>
                                    </p:set>
                                    <p:animEffect transition="in" filter="dissolve">
                                      <p:cBhvr>
                                        <p:cTn id="22" dur="500"/>
                                        <p:tgtEl>
                                          <p:spTgt spid="778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grpId="1" nodeType="clickEffect">
                                  <p:stCondLst>
                                    <p:cond delay="0"/>
                                  </p:stCondLst>
                                  <p:childTnLst>
                                    <p:animEffect transition="out" filter="diamond(in)">
                                      <p:cBhvr>
                                        <p:cTn id="26" dur="500"/>
                                        <p:tgtEl>
                                          <p:spTgt spid="77834"/>
                                        </p:tgtEl>
                                      </p:cBhvr>
                                    </p:animEffect>
                                    <p:set>
                                      <p:cBhvr>
                                        <p:cTn id="27" dur="1" fill="hold">
                                          <p:stCondLst>
                                            <p:cond delay="499"/>
                                          </p:stCondLst>
                                        </p:cTn>
                                        <p:tgtEl>
                                          <p:spTgt spid="77834"/>
                                        </p:tgtEl>
                                        <p:attrNameLst>
                                          <p:attrName>style.visibility</p:attrName>
                                        </p:attrNameLst>
                                      </p:cBhvr>
                                      <p:to>
                                        <p:strVal val="hidden"/>
                                      </p:to>
                                    </p:set>
                                  </p:childTnLst>
                                </p:cTn>
                              </p:par>
                              <p:par>
                                <p:cTn id="28" presetID="8" presetClass="exit" presetSubtype="16" fill="hold" nodeType="withEffect">
                                  <p:stCondLst>
                                    <p:cond delay="0"/>
                                  </p:stCondLst>
                                  <p:childTnLst>
                                    <p:animEffect transition="out" filter="diamond(in)">
                                      <p:cBhvr>
                                        <p:cTn id="29" dur="500"/>
                                        <p:tgtEl>
                                          <p:spTgt spid="77833"/>
                                        </p:tgtEl>
                                      </p:cBhvr>
                                    </p:animEffect>
                                    <p:set>
                                      <p:cBhvr>
                                        <p:cTn id="30" dur="1" fill="hold">
                                          <p:stCondLst>
                                            <p:cond delay="499"/>
                                          </p:stCondLst>
                                        </p:cTn>
                                        <p:tgtEl>
                                          <p:spTgt spid="7783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77839"/>
                                        </p:tgtEl>
                                        <p:attrNameLst>
                                          <p:attrName>style.visibility</p:attrName>
                                        </p:attrNameLst>
                                      </p:cBhvr>
                                      <p:to>
                                        <p:strVal val="visible"/>
                                      </p:to>
                                    </p:set>
                                    <p:animEffect transition="in" filter="diamond(in)">
                                      <p:cBhvr>
                                        <p:cTn id="35" dur="500"/>
                                        <p:tgtEl>
                                          <p:spTgt spid="778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7847"/>
                                        </p:tgtEl>
                                        <p:attrNameLst>
                                          <p:attrName>style.visibility</p:attrName>
                                        </p:attrNameLst>
                                      </p:cBhvr>
                                      <p:to>
                                        <p:strVal val="visible"/>
                                      </p:to>
                                    </p:set>
                                    <p:animEffect transition="in" filter="dissolve">
                                      <p:cBhvr>
                                        <p:cTn id="45" dur="5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77842"/>
                </p:tgtEl>
              </p:cMediaNode>
            </p:audio>
            <p:seq concurrent="1" nextAc="seek">
              <p:cTn id="47" restart="whenNotActive" fill="hold" evtFilter="cancelBubble" nodeType="interactiveSeq">
                <p:stCondLst>
                  <p:cond evt="onClick" delay="0">
                    <p:tgtEl>
                      <p:spTgt spid="7783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mediacall" presetSubtype="0" fill="hold" nodeType="clickEffect">
                                  <p:stCondLst>
                                    <p:cond delay="0"/>
                                  </p:stCondLst>
                                  <p:childTnLst>
                                    <p:cmd type="call" cmd="playFrom(0.0)">
                                      <p:cBhvr>
                                        <p:cTn id="51" dur="30543" fill="hold"/>
                                        <p:tgtEl>
                                          <p:spTgt spid="77842"/>
                                        </p:tgtEl>
                                      </p:cBhvr>
                                    </p:cmd>
                                  </p:childTnLst>
                                </p:cTn>
                              </p:par>
                            </p:childTnLst>
                          </p:cTn>
                        </p:par>
                      </p:childTnLst>
                    </p:cTn>
                  </p:par>
                </p:childTnLst>
              </p:cTn>
              <p:nextCondLst>
                <p:cond evt="onClick" delay="0">
                  <p:tgtEl>
                    <p:spTgt spid="77839"/>
                  </p:tgtEl>
                </p:cond>
              </p:nextCondLst>
            </p:seq>
          </p:childTnLst>
        </p:cTn>
      </p:par>
    </p:tnLst>
    <p:bldLst>
      <p:bldP spid="77834" grpId="0" animBg="1"/>
      <p:bldP spid="77834" grpId="1" animBg="1"/>
      <p:bldP spid="778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762000" y="3062288"/>
            <a:ext cx="6553200" cy="823912"/>
          </a:xfrm>
          <a:prstGeom prst="rect">
            <a:avLst/>
          </a:prstGeom>
          <a:noFill/>
          <a:ln w="9525" algn="ctr">
            <a:noFill/>
            <a:miter lim="800000"/>
            <a:headEnd/>
            <a:tailEnd/>
          </a:ln>
        </p:spPr>
        <p:txBody>
          <a:bodyPr anchor="b">
            <a:spAutoFit/>
          </a:bodyPr>
          <a:lstStyle/>
          <a:p>
            <a:pPr eaLnBrk="0" hangingPunct="0">
              <a:spcBef>
                <a:spcPct val="50000"/>
              </a:spcBef>
            </a:pPr>
            <a:endParaRPr lang="en-US" sz="4800">
              <a:latin typeface="VNI-Times" pitchFamily="2" charset="0"/>
            </a:endParaRPr>
          </a:p>
        </p:txBody>
      </p:sp>
      <p:sp>
        <p:nvSpPr>
          <p:cNvPr id="10243" name="WordArt 9"/>
          <p:cNvSpPr>
            <a:spLocks noChangeArrowheads="1" noChangeShapeType="1" noTextEdit="1"/>
          </p:cNvSpPr>
          <p:nvPr/>
        </p:nvSpPr>
        <p:spPr bwMode="auto">
          <a:xfrm>
            <a:off x="3429000" y="914400"/>
            <a:ext cx="2286000" cy="414338"/>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FFFF"/>
                </a:solidFill>
                <a:latin typeface="Arial"/>
                <a:cs typeface="Arial"/>
              </a:rPr>
              <a:t>Âm thanh</a:t>
            </a:r>
          </a:p>
        </p:txBody>
      </p:sp>
      <p:pic>
        <p:nvPicPr>
          <p:cNvPr id="10244" name="Picture 12" descr="scan0287"/>
          <p:cNvPicPr>
            <a:picLocks noChangeAspect="1" noChangeArrowheads="1"/>
          </p:cNvPicPr>
          <p:nvPr/>
        </p:nvPicPr>
        <p:blipFill>
          <a:blip r:embed="rId2" cstate="print"/>
          <a:srcRect/>
          <a:stretch>
            <a:fillRect/>
          </a:stretch>
        </p:blipFill>
        <p:spPr bwMode="auto">
          <a:xfrm>
            <a:off x="5181600" y="2514600"/>
            <a:ext cx="3962400" cy="4343400"/>
          </a:xfrm>
          <a:prstGeom prst="rect">
            <a:avLst/>
          </a:prstGeom>
          <a:noFill/>
          <a:ln w="9525">
            <a:noFill/>
            <a:miter lim="800000"/>
            <a:headEnd/>
            <a:tailEnd/>
          </a:ln>
        </p:spPr>
      </p:pic>
      <p:sp>
        <p:nvSpPr>
          <p:cNvPr id="10245" name="Text Box 13"/>
          <p:cNvSpPr txBox="1">
            <a:spLocks noChangeArrowheads="1"/>
          </p:cNvSpPr>
          <p:nvPr/>
        </p:nvSpPr>
        <p:spPr bwMode="auto">
          <a:xfrm>
            <a:off x="0" y="3717925"/>
            <a:ext cx="9144000" cy="3140075"/>
          </a:xfrm>
          <a:prstGeom prst="rect">
            <a:avLst/>
          </a:prstGeom>
          <a:noFill/>
          <a:ln w="9525" algn="ctr">
            <a:noFill/>
            <a:miter lim="800000"/>
            <a:headEnd/>
            <a:tailEnd/>
          </a:ln>
        </p:spPr>
        <p:txBody>
          <a:bodyPr anchor="b">
            <a:spAutoFit/>
          </a:bodyPr>
          <a:lstStyle/>
          <a:p>
            <a:pPr eaLnBrk="0" hangingPunct="0">
              <a:spcBef>
                <a:spcPct val="50000"/>
              </a:spcBef>
            </a:pPr>
            <a:r>
              <a:rPr lang="fr-LU" sz="4000" b="1">
                <a:solidFill>
                  <a:srgbClr val="000099"/>
                </a:solidFill>
                <a:latin typeface="Times New Roman" pitchFamily="18" charset="0"/>
              </a:rPr>
              <a:t>Khi nói, không khí từ phổi </a:t>
            </a:r>
            <a:br>
              <a:rPr lang="fr-LU" sz="4000" b="1">
                <a:solidFill>
                  <a:srgbClr val="000099"/>
                </a:solidFill>
                <a:latin typeface="Times New Roman" pitchFamily="18" charset="0"/>
              </a:rPr>
            </a:br>
            <a:r>
              <a:rPr lang="fr-LU" sz="4000" b="1">
                <a:solidFill>
                  <a:srgbClr val="000099"/>
                </a:solidFill>
                <a:latin typeface="Times New Roman" pitchFamily="18" charset="0"/>
              </a:rPr>
              <a:t>đi lên khí quản, </a:t>
            </a:r>
            <a:br>
              <a:rPr lang="fr-LU" sz="4000" b="1">
                <a:solidFill>
                  <a:srgbClr val="000099"/>
                </a:solidFill>
                <a:latin typeface="Times New Roman" pitchFamily="18" charset="0"/>
              </a:rPr>
            </a:br>
            <a:r>
              <a:rPr lang="fr-LU" sz="4000" b="1">
                <a:solidFill>
                  <a:srgbClr val="000099"/>
                </a:solidFill>
                <a:latin typeface="Times New Roman" pitchFamily="18" charset="0"/>
              </a:rPr>
              <a:t>qua dây thanh quản</a:t>
            </a:r>
            <a:br>
              <a:rPr lang="fr-LU" sz="4000" b="1">
                <a:solidFill>
                  <a:srgbClr val="000099"/>
                </a:solidFill>
                <a:latin typeface="Times New Roman" pitchFamily="18" charset="0"/>
              </a:rPr>
            </a:br>
            <a:r>
              <a:rPr lang="fr-LU" sz="4000" b="1">
                <a:solidFill>
                  <a:srgbClr val="000099"/>
                </a:solidFill>
                <a:latin typeface="Times New Roman" pitchFamily="18" charset="0"/>
              </a:rPr>
              <a:t>làm các dây thanh rung động. </a:t>
            </a:r>
            <a:br>
              <a:rPr lang="fr-LU" sz="4000" b="1">
                <a:solidFill>
                  <a:srgbClr val="000099"/>
                </a:solidFill>
                <a:latin typeface="Times New Roman" pitchFamily="18" charset="0"/>
              </a:rPr>
            </a:br>
            <a:r>
              <a:rPr lang="fr-LU" sz="4000" b="1">
                <a:solidFill>
                  <a:srgbClr val="000099"/>
                </a:solidFill>
                <a:latin typeface="Times New Roman" pitchFamily="18" charset="0"/>
              </a:rPr>
              <a:t>Rung động này tạo ra âm thanh.</a:t>
            </a:r>
          </a:p>
        </p:txBody>
      </p:sp>
      <p:sp>
        <p:nvSpPr>
          <p:cNvPr id="67602" name="Text Box 18"/>
          <p:cNvSpPr txBox="1">
            <a:spLocks noChangeArrowheads="1"/>
          </p:cNvSpPr>
          <p:nvPr/>
        </p:nvSpPr>
        <p:spPr bwMode="auto">
          <a:xfrm>
            <a:off x="76200" y="1743075"/>
            <a:ext cx="6553200" cy="588963"/>
          </a:xfrm>
          <a:prstGeom prst="rect">
            <a:avLst/>
          </a:prstGeom>
          <a:gradFill rotWithShape="1">
            <a:gsLst>
              <a:gs pos="0">
                <a:srgbClr val="FF3300"/>
              </a:gs>
              <a:gs pos="50000">
                <a:schemeClr val="bg1"/>
              </a:gs>
              <a:gs pos="100000">
                <a:srgbClr val="FF3300"/>
              </a:gs>
            </a:gsLst>
            <a:lin ang="18900000" scaled="1"/>
          </a:gradFill>
          <a:ln w="9525" algn="ctr">
            <a:solidFill>
              <a:schemeClr val="tx1"/>
            </a:solidFill>
            <a:miter lim="800000"/>
            <a:headEnd/>
            <a:tailEnd/>
          </a:ln>
          <a:effectLst/>
          <a:extLst>
            <a:ext uri="{AF507438-7753-43E0-B8FC-AC1667EBCBE1}"/>
          </a:extLst>
        </p:spPr>
        <p:txBody>
          <a:bodyPr anchor="b">
            <a:spAutoFit/>
          </a:bodyPr>
          <a:lstStyle/>
          <a:p>
            <a:pPr eaLnBrk="0" fontAlgn="auto" hangingPunct="0">
              <a:spcBef>
                <a:spcPct val="50000"/>
              </a:spcBef>
              <a:spcAft>
                <a:spcPts val="0"/>
              </a:spcAft>
              <a:defRPr/>
            </a:pPr>
            <a:r>
              <a:rPr lang="fr-LU" sz="3200" b="1">
                <a:solidFill>
                  <a:srgbClr val="000099"/>
                </a:solidFill>
                <a:latin typeface="Times New Roman" pitchFamily="18" charset="0"/>
                <a:cs typeface="+mn-cs"/>
              </a:rPr>
              <a:t>2/.Thực hành cách phát ra âm thanh</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991"/>
  <p:tag name="VIOLETTITLE" val="ÂM THANH"/>
  <p:tag name="VIOLETLESSON" val="39"/>
  <p:tag name="VIOLETCATID" val="8048925"/>
  <p:tag name="VIOLETSUBJECT" val="Khoa học 4"/>
  <p:tag name="VIOLETAUTHORID" val="1567599"/>
  <p:tag name="VIOLETAUTHORNAME" val="Trấn Văn Sáu"/>
  <p:tag name="VIOLETAUTHORAVATAR" val="no_avatar.jpg"/>
  <p:tag name="VIOLETAUTHORADDRESS" val="trường th Gành hào B - Bạc Liêu"/>
  <p:tag name="VIOLETDATE" val="2014-02-08 19:43:45"/>
  <p:tag name="VIOLETHIT" val="388"/>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596</Words>
  <Application>Microsoft Office PowerPoint</Application>
  <PresentationFormat>On-screen Show (4:3)</PresentationFormat>
  <Paragraphs>69</Paragraphs>
  <Slides>13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Times New Roman</vt:lpstr>
      <vt:lpstr>.VnTime</vt:lpstr>
      <vt:lpstr>VNI-Times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THAY SAU</dc:creator>
  <cp:lastModifiedBy>Administrator</cp:lastModifiedBy>
  <cp:revision>8</cp:revision>
  <dcterms:created xsi:type="dcterms:W3CDTF">2012-08-25T08:32:45Z</dcterms:created>
  <dcterms:modified xsi:type="dcterms:W3CDTF">2017-01-23T03:59:43Z</dcterms:modified>
</cp:coreProperties>
</file>